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3"/>
  </p:notesMasterIdLst>
  <p:sldIdLst>
    <p:sldId id="256" r:id="rId3"/>
    <p:sldId id="302" r:id="rId4"/>
    <p:sldId id="258" r:id="rId5"/>
    <p:sldId id="259" r:id="rId6"/>
    <p:sldId id="260" r:id="rId7"/>
    <p:sldId id="261" r:id="rId8"/>
    <p:sldId id="295" r:id="rId9"/>
    <p:sldId id="262" r:id="rId10"/>
    <p:sldId id="294" r:id="rId11"/>
    <p:sldId id="263" r:id="rId12"/>
    <p:sldId id="296" r:id="rId13"/>
    <p:sldId id="264" r:id="rId14"/>
    <p:sldId id="297" r:id="rId15"/>
    <p:sldId id="265" r:id="rId16"/>
    <p:sldId id="298" r:id="rId17"/>
    <p:sldId id="266" r:id="rId18"/>
    <p:sldId id="300" r:id="rId19"/>
    <p:sldId id="269" r:id="rId20"/>
    <p:sldId id="303" r:id="rId21"/>
    <p:sldId id="299" r:id="rId22"/>
  </p:sldIdLst>
  <p:sldSz cx="9144000" cy="5143500" type="screen16x9"/>
  <p:notesSz cx="6858000" cy="9144000"/>
  <p:embeddedFontLst>
    <p:embeddedFont>
      <p:font typeface="Fira Sans Extra Condensed" panose="020B0503050000020004" pitchFamily="34" charset="0"/>
      <p:regular r:id="rId24"/>
      <p:bold r:id="rId25"/>
      <p:italic r:id="rId26"/>
      <p:boldItalic r:id="rId27"/>
    </p:embeddedFont>
    <p:embeddedFont>
      <p:font typeface="Fira Sans Extra Condensed Medium" panose="020B0604020202020204" charset="0"/>
      <p:regular r:id="rId28"/>
      <p:bold r:id="rId29"/>
      <p:italic r:id="rId30"/>
      <p:boldItalic r:id="rId31"/>
    </p:embeddedFont>
    <p:embeddedFont>
      <p:font typeface="Fira Sans Extra Condensed SemiBold" panose="020B0604020202020204" charset="0"/>
      <p:regular r:id="rId32"/>
      <p:bold r:id="rId33"/>
      <p:italic r:id="rId34"/>
      <p:boldItalic r:id="rId35"/>
    </p:embeddedFont>
    <p:embeddedFont>
      <p:font typeface="Proxima Nova" panose="020B0604020202020204" charset="0"/>
      <p:regular r:id="rId36"/>
      <p:bold r:id="rId37"/>
      <p:italic r:id="rId38"/>
      <p:boldItalic r:id="rId39"/>
    </p:embeddedFont>
    <p:embeddedFont>
      <p:font typeface="Proxima Nova Semibold" panose="020B0604020202020204" charset="0"/>
      <p:regular r:id="rId40"/>
      <p:bold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CCC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1193f37a9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193f37a9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88fa4cec6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88fa4cec6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88fa4cec6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88fa4cec6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88fa4cec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88fa4cec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88fa4cec6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88fa4cec6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03d9f7a2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03d9f7a2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803d9f7a2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803d9f7a2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03d9f7a2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03d9f7a2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03d9f7a28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03d9f7a28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03d9f7a28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03d9f7a2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b760b9fa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b760b9fa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b760b9fa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b760b9fa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208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88fa4cec6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88fa4cec6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16500" y="1544600"/>
            <a:ext cx="3803100" cy="1443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6500" y="3176800"/>
            <a:ext cx="3803100" cy="42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
        <p:cNvGrpSpPr/>
        <p:nvPr/>
      </p:nvGrpSpPr>
      <p:grpSpPr>
        <a:xfrm>
          <a:off x="0" y="0"/>
          <a:ext cx="0" cy="0"/>
          <a:chOff x="0" y="0"/>
          <a:chExt cx="0" cy="0"/>
        </a:xfrm>
      </p:grpSpPr>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 name="Google Shape;49;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Road_accidents_in_Tamil_Nadu" TargetMode="External"/><Relationship Id="rId2" Type="http://schemas.openxmlformats.org/officeDocument/2006/relationships/hyperlink" Target="https://timesofindia.indiatimes.com/city/mumbai/mumbai-5th-among-cities-to-curb-road-accidents-in-a-year/articleshow/78801577.cms" TargetMode="External"/><Relationship Id="rId1" Type="http://schemas.openxmlformats.org/officeDocument/2006/relationships/slideLayout" Target="../slideLayouts/slideLayout11.xml"/><Relationship Id="rId4" Type="http://schemas.openxmlformats.org/officeDocument/2006/relationships/hyperlink" Target="https://www.dailypioneer.com/2013/page1/states-asked-to-emulate-guj-in-good-spirit.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List_of_cities_in_India_by_populution"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44951" y="745719"/>
            <a:ext cx="3803100" cy="14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ROAD ACCIDENTS IN INDIA</a:t>
            </a:r>
            <a:endParaRPr dirty="0"/>
          </a:p>
        </p:txBody>
      </p:sp>
      <p:sp>
        <p:nvSpPr>
          <p:cNvPr id="56" name="Google Shape;56;p15"/>
          <p:cNvSpPr txBox="1">
            <a:spLocks noGrp="1"/>
          </p:cNvSpPr>
          <p:nvPr>
            <p:ph type="subTitle" idx="1"/>
          </p:nvPr>
        </p:nvSpPr>
        <p:spPr>
          <a:xfrm>
            <a:off x="444951" y="2620813"/>
            <a:ext cx="3803100" cy="422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i="1" dirty="0">
                <a:solidFill>
                  <a:srgbClr val="FF0000"/>
                </a:solidFill>
                <a:highlight>
                  <a:srgbClr val="FFFFFF"/>
                </a:highlight>
                <a:latin typeface="Arial"/>
                <a:ea typeface="Arial"/>
                <a:cs typeface="Arial"/>
                <a:sym typeface="Arial"/>
              </a:rPr>
              <a:t>Feel the curves but don't hug them.</a:t>
            </a:r>
            <a:endParaRPr b="1" i="1" dirty="0">
              <a:solidFill>
                <a:srgbClr val="FF0000"/>
              </a:solidFill>
              <a:highlight>
                <a:srgbClr val="FFFFFF"/>
              </a:highlight>
              <a:latin typeface="Arial"/>
              <a:ea typeface="Arial"/>
              <a:cs typeface="Arial"/>
              <a:sym typeface="Arial"/>
            </a:endParaRPr>
          </a:p>
          <a:p>
            <a:pPr marL="0" lvl="0" indent="0" algn="l" rtl="0">
              <a:spcBef>
                <a:spcPts val="300"/>
              </a:spcBef>
              <a:spcAft>
                <a:spcPts val="0"/>
              </a:spcAft>
              <a:buNone/>
            </a:pPr>
            <a:endParaRPr sz="1700" dirty="0">
              <a:solidFill>
                <a:srgbClr val="FF0000"/>
              </a:solidFill>
            </a:endParaRPr>
          </a:p>
        </p:txBody>
      </p:sp>
      <p:grpSp>
        <p:nvGrpSpPr>
          <p:cNvPr id="57" name="Google Shape;57;p15"/>
          <p:cNvGrpSpPr/>
          <p:nvPr/>
        </p:nvGrpSpPr>
        <p:grpSpPr>
          <a:xfrm>
            <a:off x="4465663" y="1165725"/>
            <a:ext cx="3923825" cy="3977784"/>
            <a:chOff x="5123900" y="410875"/>
            <a:chExt cx="3923825" cy="3977784"/>
          </a:xfrm>
        </p:grpSpPr>
        <p:sp>
          <p:nvSpPr>
            <p:cNvPr id="58" name="Google Shape;58;p15"/>
            <p:cNvSpPr/>
            <p:nvPr/>
          </p:nvSpPr>
          <p:spPr>
            <a:xfrm>
              <a:off x="5497800" y="410875"/>
              <a:ext cx="3166099" cy="3977784"/>
            </a:xfrm>
            <a:custGeom>
              <a:avLst/>
              <a:gdLst/>
              <a:ahLst/>
              <a:cxnLst/>
              <a:rect l="l" t="t" r="r" b="b"/>
              <a:pathLst>
                <a:path w="114527" h="143888" extrusionOk="0">
                  <a:moveTo>
                    <a:pt x="57841" y="0"/>
                  </a:moveTo>
                  <a:lnTo>
                    <a:pt x="48792" y="15895"/>
                  </a:lnTo>
                  <a:lnTo>
                    <a:pt x="51531" y="15895"/>
                  </a:lnTo>
                  <a:lnTo>
                    <a:pt x="51531" y="19181"/>
                  </a:lnTo>
                  <a:lnTo>
                    <a:pt x="51531" y="19979"/>
                  </a:lnTo>
                  <a:lnTo>
                    <a:pt x="51531" y="20086"/>
                  </a:lnTo>
                  <a:lnTo>
                    <a:pt x="51554" y="20217"/>
                  </a:lnTo>
                  <a:lnTo>
                    <a:pt x="51578" y="20515"/>
                  </a:lnTo>
                  <a:lnTo>
                    <a:pt x="51614" y="21098"/>
                  </a:lnTo>
                  <a:cubicBezTo>
                    <a:pt x="51638" y="21491"/>
                    <a:pt x="51650" y="21884"/>
                    <a:pt x="51697" y="22277"/>
                  </a:cubicBezTo>
                  <a:lnTo>
                    <a:pt x="51876" y="23444"/>
                  </a:lnTo>
                  <a:lnTo>
                    <a:pt x="51971" y="24027"/>
                  </a:lnTo>
                  <a:cubicBezTo>
                    <a:pt x="52007" y="24218"/>
                    <a:pt x="52066" y="24408"/>
                    <a:pt x="52102" y="24599"/>
                  </a:cubicBezTo>
                  <a:lnTo>
                    <a:pt x="52412" y="25742"/>
                  </a:lnTo>
                  <a:cubicBezTo>
                    <a:pt x="52507" y="26123"/>
                    <a:pt x="52662" y="26492"/>
                    <a:pt x="52793" y="26861"/>
                  </a:cubicBezTo>
                  <a:cubicBezTo>
                    <a:pt x="52935" y="27230"/>
                    <a:pt x="53055" y="27611"/>
                    <a:pt x="53221" y="27968"/>
                  </a:cubicBezTo>
                  <a:lnTo>
                    <a:pt x="53733" y="29028"/>
                  </a:lnTo>
                  <a:cubicBezTo>
                    <a:pt x="53817" y="29206"/>
                    <a:pt x="53900" y="29385"/>
                    <a:pt x="53995" y="29552"/>
                  </a:cubicBezTo>
                  <a:lnTo>
                    <a:pt x="54305" y="30064"/>
                  </a:lnTo>
                  <a:lnTo>
                    <a:pt x="54912" y="31064"/>
                  </a:lnTo>
                  <a:cubicBezTo>
                    <a:pt x="55138" y="31385"/>
                    <a:pt x="55376" y="31707"/>
                    <a:pt x="55614" y="32016"/>
                  </a:cubicBezTo>
                  <a:cubicBezTo>
                    <a:pt x="56067" y="32659"/>
                    <a:pt x="56615" y="33219"/>
                    <a:pt x="57150" y="33802"/>
                  </a:cubicBezTo>
                  <a:cubicBezTo>
                    <a:pt x="57400" y="34100"/>
                    <a:pt x="57710" y="34350"/>
                    <a:pt x="57996" y="34624"/>
                  </a:cubicBezTo>
                  <a:cubicBezTo>
                    <a:pt x="58293" y="34874"/>
                    <a:pt x="58567" y="35148"/>
                    <a:pt x="58877" y="35398"/>
                  </a:cubicBezTo>
                  <a:lnTo>
                    <a:pt x="59829" y="36100"/>
                  </a:lnTo>
                  <a:cubicBezTo>
                    <a:pt x="59984" y="36219"/>
                    <a:pt x="60139" y="36338"/>
                    <a:pt x="60305" y="36445"/>
                  </a:cubicBezTo>
                  <a:lnTo>
                    <a:pt x="60806" y="36755"/>
                  </a:lnTo>
                  <a:lnTo>
                    <a:pt x="61818" y="37362"/>
                  </a:lnTo>
                  <a:cubicBezTo>
                    <a:pt x="62163" y="37553"/>
                    <a:pt x="62520" y="37719"/>
                    <a:pt x="62877" y="37886"/>
                  </a:cubicBezTo>
                  <a:cubicBezTo>
                    <a:pt x="63568" y="38255"/>
                    <a:pt x="64318" y="38505"/>
                    <a:pt x="65068" y="38767"/>
                  </a:cubicBezTo>
                  <a:cubicBezTo>
                    <a:pt x="65437" y="38910"/>
                    <a:pt x="65818" y="39005"/>
                    <a:pt x="66199" y="39100"/>
                  </a:cubicBezTo>
                  <a:cubicBezTo>
                    <a:pt x="66580" y="39196"/>
                    <a:pt x="66961" y="39303"/>
                    <a:pt x="67342" y="39386"/>
                  </a:cubicBezTo>
                  <a:lnTo>
                    <a:pt x="68509" y="39577"/>
                  </a:lnTo>
                  <a:cubicBezTo>
                    <a:pt x="68902" y="39624"/>
                    <a:pt x="69295" y="39660"/>
                    <a:pt x="69676" y="39672"/>
                  </a:cubicBezTo>
                  <a:cubicBezTo>
                    <a:pt x="70176" y="39704"/>
                    <a:pt x="70946" y="39709"/>
                    <a:pt x="71403" y="39709"/>
                  </a:cubicBezTo>
                  <a:cubicBezTo>
                    <a:pt x="71632" y="39709"/>
                    <a:pt x="71783" y="39708"/>
                    <a:pt x="71783" y="39708"/>
                  </a:cubicBezTo>
                  <a:lnTo>
                    <a:pt x="94298" y="39708"/>
                  </a:lnTo>
                  <a:lnTo>
                    <a:pt x="94691" y="39743"/>
                  </a:lnTo>
                  <a:lnTo>
                    <a:pt x="94905" y="39779"/>
                  </a:lnTo>
                  <a:cubicBezTo>
                    <a:pt x="95048" y="39791"/>
                    <a:pt x="95191" y="39803"/>
                    <a:pt x="95334" y="39803"/>
                  </a:cubicBezTo>
                  <a:cubicBezTo>
                    <a:pt x="95477" y="39803"/>
                    <a:pt x="95619" y="39862"/>
                    <a:pt x="95762" y="39874"/>
                  </a:cubicBezTo>
                  <a:cubicBezTo>
                    <a:pt x="95893" y="39898"/>
                    <a:pt x="96048" y="39898"/>
                    <a:pt x="96179" y="39946"/>
                  </a:cubicBezTo>
                  <a:cubicBezTo>
                    <a:pt x="97286" y="40196"/>
                    <a:pt x="98334" y="40696"/>
                    <a:pt x="99227" y="41422"/>
                  </a:cubicBezTo>
                  <a:cubicBezTo>
                    <a:pt x="100096" y="42160"/>
                    <a:pt x="100799" y="43101"/>
                    <a:pt x="101263" y="44149"/>
                  </a:cubicBezTo>
                  <a:cubicBezTo>
                    <a:pt x="101680" y="45196"/>
                    <a:pt x="101870" y="46339"/>
                    <a:pt x="101787" y="47494"/>
                  </a:cubicBezTo>
                  <a:cubicBezTo>
                    <a:pt x="101727" y="48566"/>
                    <a:pt x="101370" y="49566"/>
                    <a:pt x="100846" y="50483"/>
                  </a:cubicBezTo>
                  <a:cubicBezTo>
                    <a:pt x="100263" y="51447"/>
                    <a:pt x="99251" y="52507"/>
                    <a:pt x="98286" y="53078"/>
                  </a:cubicBezTo>
                  <a:cubicBezTo>
                    <a:pt x="98060" y="53245"/>
                    <a:pt x="97774" y="53328"/>
                    <a:pt x="97536" y="53471"/>
                  </a:cubicBezTo>
                  <a:cubicBezTo>
                    <a:pt x="97405" y="53543"/>
                    <a:pt x="97262" y="53578"/>
                    <a:pt x="97131" y="53626"/>
                  </a:cubicBezTo>
                  <a:cubicBezTo>
                    <a:pt x="97001" y="53674"/>
                    <a:pt x="96870" y="53733"/>
                    <a:pt x="96739" y="53769"/>
                  </a:cubicBezTo>
                  <a:cubicBezTo>
                    <a:pt x="96596" y="53793"/>
                    <a:pt x="95119" y="54102"/>
                    <a:pt x="94572" y="54150"/>
                  </a:cubicBezTo>
                  <a:cubicBezTo>
                    <a:pt x="94504" y="54154"/>
                    <a:pt x="94416" y="54155"/>
                    <a:pt x="94320" y="54155"/>
                  </a:cubicBezTo>
                  <a:cubicBezTo>
                    <a:pt x="94128" y="54155"/>
                    <a:pt x="93909" y="54150"/>
                    <a:pt x="93774" y="54150"/>
                  </a:cubicBezTo>
                  <a:lnTo>
                    <a:pt x="19705" y="54150"/>
                  </a:lnTo>
                  <a:lnTo>
                    <a:pt x="19562" y="54114"/>
                  </a:lnTo>
                  <a:lnTo>
                    <a:pt x="19265" y="54102"/>
                  </a:lnTo>
                  <a:lnTo>
                    <a:pt x="18681" y="54126"/>
                  </a:lnTo>
                  <a:cubicBezTo>
                    <a:pt x="18288" y="54150"/>
                    <a:pt x="17895" y="54150"/>
                    <a:pt x="17514" y="54209"/>
                  </a:cubicBezTo>
                  <a:cubicBezTo>
                    <a:pt x="14383" y="54567"/>
                    <a:pt x="11335" y="55674"/>
                    <a:pt x="8716" y="57424"/>
                  </a:cubicBezTo>
                  <a:cubicBezTo>
                    <a:pt x="6120" y="59186"/>
                    <a:pt x="3953" y="61568"/>
                    <a:pt x="2417" y="64318"/>
                  </a:cubicBezTo>
                  <a:cubicBezTo>
                    <a:pt x="917" y="67080"/>
                    <a:pt x="96" y="70235"/>
                    <a:pt x="24" y="73367"/>
                  </a:cubicBezTo>
                  <a:cubicBezTo>
                    <a:pt x="0" y="73807"/>
                    <a:pt x="12" y="74010"/>
                    <a:pt x="12" y="74295"/>
                  </a:cubicBezTo>
                  <a:cubicBezTo>
                    <a:pt x="12" y="74343"/>
                    <a:pt x="12" y="74474"/>
                    <a:pt x="24" y="74557"/>
                  </a:cubicBezTo>
                  <a:lnTo>
                    <a:pt x="36" y="74855"/>
                  </a:lnTo>
                  <a:lnTo>
                    <a:pt x="60" y="75438"/>
                  </a:lnTo>
                  <a:cubicBezTo>
                    <a:pt x="84" y="75831"/>
                    <a:pt x="84" y="76224"/>
                    <a:pt x="143" y="76617"/>
                  </a:cubicBezTo>
                  <a:lnTo>
                    <a:pt x="322" y="77784"/>
                  </a:lnTo>
                  <a:cubicBezTo>
                    <a:pt x="357" y="77974"/>
                    <a:pt x="381" y="78165"/>
                    <a:pt x="429" y="78355"/>
                  </a:cubicBezTo>
                  <a:lnTo>
                    <a:pt x="560" y="78939"/>
                  </a:lnTo>
                  <a:lnTo>
                    <a:pt x="869" y="80082"/>
                  </a:lnTo>
                  <a:cubicBezTo>
                    <a:pt x="977" y="80451"/>
                    <a:pt x="1119" y="80820"/>
                    <a:pt x="1250" y="81189"/>
                  </a:cubicBezTo>
                  <a:cubicBezTo>
                    <a:pt x="1393" y="81558"/>
                    <a:pt x="1512" y="81939"/>
                    <a:pt x="1691" y="82296"/>
                  </a:cubicBezTo>
                  <a:cubicBezTo>
                    <a:pt x="2977" y="85166"/>
                    <a:pt x="4929" y="87737"/>
                    <a:pt x="7382" y="89702"/>
                  </a:cubicBezTo>
                  <a:cubicBezTo>
                    <a:pt x="9835" y="91655"/>
                    <a:pt x="12764" y="93048"/>
                    <a:pt x="15859" y="93655"/>
                  </a:cubicBezTo>
                  <a:lnTo>
                    <a:pt x="17026" y="93845"/>
                  </a:lnTo>
                  <a:lnTo>
                    <a:pt x="17610" y="93929"/>
                  </a:lnTo>
                  <a:cubicBezTo>
                    <a:pt x="17812" y="93952"/>
                    <a:pt x="18003" y="93952"/>
                    <a:pt x="18193" y="93964"/>
                  </a:cubicBezTo>
                  <a:lnTo>
                    <a:pt x="19372" y="94024"/>
                  </a:lnTo>
                  <a:lnTo>
                    <a:pt x="19669" y="94036"/>
                  </a:lnTo>
                  <a:lnTo>
                    <a:pt x="94643" y="94036"/>
                  </a:lnTo>
                  <a:lnTo>
                    <a:pt x="94869" y="94048"/>
                  </a:lnTo>
                  <a:cubicBezTo>
                    <a:pt x="95024" y="94060"/>
                    <a:pt x="95167" y="94072"/>
                    <a:pt x="95310" y="94072"/>
                  </a:cubicBezTo>
                  <a:cubicBezTo>
                    <a:pt x="95381" y="94072"/>
                    <a:pt x="95453" y="94083"/>
                    <a:pt x="95524" y="94095"/>
                  </a:cubicBezTo>
                  <a:lnTo>
                    <a:pt x="95727" y="94131"/>
                  </a:lnTo>
                  <a:cubicBezTo>
                    <a:pt x="95869" y="94155"/>
                    <a:pt x="96012" y="94167"/>
                    <a:pt x="96155" y="94191"/>
                  </a:cubicBezTo>
                  <a:cubicBezTo>
                    <a:pt x="96703" y="94345"/>
                    <a:pt x="97251" y="94476"/>
                    <a:pt x="97751" y="94750"/>
                  </a:cubicBezTo>
                  <a:cubicBezTo>
                    <a:pt x="98286" y="94976"/>
                    <a:pt x="98739" y="95322"/>
                    <a:pt x="99203" y="95655"/>
                  </a:cubicBezTo>
                  <a:cubicBezTo>
                    <a:pt x="99620" y="96048"/>
                    <a:pt x="100060" y="96429"/>
                    <a:pt x="100382" y="96905"/>
                  </a:cubicBezTo>
                  <a:cubicBezTo>
                    <a:pt x="100751" y="97346"/>
                    <a:pt x="100989" y="97870"/>
                    <a:pt x="101251" y="98382"/>
                  </a:cubicBezTo>
                  <a:cubicBezTo>
                    <a:pt x="101299" y="98513"/>
                    <a:pt x="101334" y="98643"/>
                    <a:pt x="101394" y="98774"/>
                  </a:cubicBezTo>
                  <a:cubicBezTo>
                    <a:pt x="101430" y="98917"/>
                    <a:pt x="101501" y="99036"/>
                    <a:pt x="101525" y="99179"/>
                  </a:cubicBezTo>
                  <a:cubicBezTo>
                    <a:pt x="101584" y="99453"/>
                    <a:pt x="101692" y="99727"/>
                    <a:pt x="101703" y="100013"/>
                  </a:cubicBezTo>
                  <a:cubicBezTo>
                    <a:pt x="101727" y="100156"/>
                    <a:pt x="101751" y="100287"/>
                    <a:pt x="101775" y="100429"/>
                  </a:cubicBezTo>
                  <a:lnTo>
                    <a:pt x="101799" y="100870"/>
                  </a:lnTo>
                  <a:lnTo>
                    <a:pt x="101823" y="101084"/>
                  </a:lnTo>
                  <a:lnTo>
                    <a:pt x="101834" y="101191"/>
                  </a:lnTo>
                  <a:lnTo>
                    <a:pt x="101834" y="101299"/>
                  </a:lnTo>
                  <a:cubicBezTo>
                    <a:pt x="101834" y="101334"/>
                    <a:pt x="101823" y="101358"/>
                    <a:pt x="101823" y="101370"/>
                  </a:cubicBezTo>
                  <a:cubicBezTo>
                    <a:pt x="101811" y="101513"/>
                    <a:pt x="101799" y="101656"/>
                    <a:pt x="101787" y="101799"/>
                  </a:cubicBezTo>
                  <a:cubicBezTo>
                    <a:pt x="101811" y="102096"/>
                    <a:pt x="101715" y="102370"/>
                    <a:pt x="101692" y="102656"/>
                  </a:cubicBezTo>
                  <a:cubicBezTo>
                    <a:pt x="101692" y="102799"/>
                    <a:pt x="101632" y="102930"/>
                    <a:pt x="101596" y="103073"/>
                  </a:cubicBezTo>
                  <a:cubicBezTo>
                    <a:pt x="101561" y="103204"/>
                    <a:pt x="101525" y="103346"/>
                    <a:pt x="101501" y="103477"/>
                  </a:cubicBezTo>
                  <a:cubicBezTo>
                    <a:pt x="101144" y="104561"/>
                    <a:pt x="100537" y="105561"/>
                    <a:pt x="99739" y="106383"/>
                  </a:cubicBezTo>
                  <a:cubicBezTo>
                    <a:pt x="98917" y="107192"/>
                    <a:pt x="97917" y="107799"/>
                    <a:pt x="96846" y="108157"/>
                  </a:cubicBezTo>
                  <a:cubicBezTo>
                    <a:pt x="96715" y="108204"/>
                    <a:pt x="96572" y="108216"/>
                    <a:pt x="96429" y="108264"/>
                  </a:cubicBezTo>
                  <a:cubicBezTo>
                    <a:pt x="96298" y="108288"/>
                    <a:pt x="96167" y="108359"/>
                    <a:pt x="96024" y="108359"/>
                  </a:cubicBezTo>
                  <a:cubicBezTo>
                    <a:pt x="95881" y="108383"/>
                    <a:pt x="95738" y="108395"/>
                    <a:pt x="95596" y="108419"/>
                  </a:cubicBezTo>
                  <a:cubicBezTo>
                    <a:pt x="95524" y="108430"/>
                    <a:pt x="95453" y="108454"/>
                    <a:pt x="95381" y="108454"/>
                  </a:cubicBezTo>
                  <a:lnTo>
                    <a:pt x="95167" y="108466"/>
                  </a:lnTo>
                  <a:cubicBezTo>
                    <a:pt x="95024" y="108466"/>
                    <a:pt x="94881" y="108466"/>
                    <a:pt x="94738" y="108478"/>
                  </a:cubicBezTo>
                  <a:cubicBezTo>
                    <a:pt x="94691" y="108478"/>
                    <a:pt x="94512" y="108466"/>
                    <a:pt x="94393" y="108466"/>
                  </a:cubicBezTo>
                  <a:lnTo>
                    <a:pt x="71283" y="108466"/>
                  </a:lnTo>
                  <a:lnTo>
                    <a:pt x="70985" y="108490"/>
                  </a:lnTo>
                  <a:lnTo>
                    <a:pt x="70402" y="108526"/>
                  </a:lnTo>
                  <a:cubicBezTo>
                    <a:pt x="70009" y="108538"/>
                    <a:pt x="69616" y="108561"/>
                    <a:pt x="69235" y="108597"/>
                  </a:cubicBezTo>
                  <a:lnTo>
                    <a:pt x="68068" y="108764"/>
                  </a:lnTo>
                  <a:cubicBezTo>
                    <a:pt x="67675" y="108835"/>
                    <a:pt x="67283" y="108883"/>
                    <a:pt x="66902" y="108990"/>
                  </a:cubicBezTo>
                  <a:cubicBezTo>
                    <a:pt x="66140" y="109181"/>
                    <a:pt x="65366" y="109359"/>
                    <a:pt x="64639" y="109657"/>
                  </a:cubicBezTo>
                  <a:cubicBezTo>
                    <a:pt x="64270" y="109788"/>
                    <a:pt x="63889" y="109919"/>
                    <a:pt x="63532" y="110073"/>
                  </a:cubicBezTo>
                  <a:lnTo>
                    <a:pt x="62460" y="110585"/>
                  </a:lnTo>
                  <a:lnTo>
                    <a:pt x="61937" y="110847"/>
                  </a:lnTo>
                  <a:cubicBezTo>
                    <a:pt x="61758" y="110931"/>
                    <a:pt x="61591" y="111038"/>
                    <a:pt x="61425" y="111145"/>
                  </a:cubicBezTo>
                  <a:lnTo>
                    <a:pt x="60413" y="111752"/>
                  </a:lnTo>
                  <a:cubicBezTo>
                    <a:pt x="60079" y="111967"/>
                    <a:pt x="59782" y="112217"/>
                    <a:pt x="59460" y="112443"/>
                  </a:cubicBezTo>
                  <a:cubicBezTo>
                    <a:pt x="59151" y="112681"/>
                    <a:pt x="58817" y="112907"/>
                    <a:pt x="58531" y="113169"/>
                  </a:cubicBezTo>
                  <a:cubicBezTo>
                    <a:pt x="58079" y="113586"/>
                    <a:pt x="57603" y="114003"/>
                    <a:pt x="57174" y="114443"/>
                  </a:cubicBezTo>
                  <a:cubicBezTo>
                    <a:pt x="57115" y="114503"/>
                    <a:pt x="57043" y="114586"/>
                    <a:pt x="56960" y="114681"/>
                  </a:cubicBezTo>
                  <a:cubicBezTo>
                    <a:pt x="56912" y="114717"/>
                    <a:pt x="56876" y="114765"/>
                    <a:pt x="56841" y="114800"/>
                  </a:cubicBezTo>
                  <a:cubicBezTo>
                    <a:pt x="56567" y="115110"/>
                    <a:pt x="56234" y="115479"/>
                    <a:pt x="56055" y="115681"/>
                  </a:cubicBezTo>
                  <a:lnTo>
                    <a:pt x="55341" y="116622"/>
                  </a:lnTo>
                  <a:lnTo>
                    <a:pt x="54995" y="117098"/>
                  </a:lnTo>
                  <a:cubicBezTo>
                    <a:pt x="54876" y="117253"/>
                    <a:pt x="54781" y="117432"/>
                    <a:pt x="54674" y="117586"/>
                  </a:cubicBezTo>
                  <a:lnTo>
                    <a:pt x="54067" y="118598"/>
                  </a:lnTo>
                  <a:cubicBezTo>
                    <a:pt x="53864" y="118944"/>
                    <a:pt x="53709" y="119301"/>
                    <a:pt x="53531" y="119658"/>
                  </a:cubicBezTo>
                  <a:cubicBezTo>
                    <a:pt x="53364" y="120015"/>
                    <a:pt x="53174" y="120360"/>
                    <a:pt x="53043" y="120730"/>
                  </a:cubicBezTo>
                  <a:lnTo>
                    <a:pt x="52638" y="121837"/>
                  </a:lnTo>
                  <a:cubicBezTo>
                    <a:pt x="52566" y="122027"/>
                    <a:pt x="52495" y="122206"/>
                    <a:pt x="52447" y="122396"/>
                  </a:cubicBezTo>
                  <a:lnTo>
                    <a:pt x="52293" y="122968"/>
                  </a:lnTo>
                  <a:lnTo>
                    <a:pt x="51995" y="124111"/>
                  </a:lnTo>
                  <a:cubicBezTo>
                    <a:pt x="51923" y="124504"/>
                    <a:pt x="51864" y="124897"/>
                    <a:pt x="51804" y="125278"/>
                  </a:cubicBezTo>
                  <a:cubicBezTo>
                    <a:pt x="51757" y="125671"/>
                    <a:pt x="51673" y="126064"/>
                    <a:pt x="51662" y="126445"/>
                  </a:cubicBezTo>
                  <a:lnTo>
                    <a:pt x="51578" y="127623"/>
                  </a:lnTo>
                  <a:lnTo>
                    <a:pt x="51531" y="128207"/>
                  </a:lnTo>
                  <a:lnTo>
                    <a:pt x="51531" y="128600"/>
                  </a:lnTo>
                  <a:lnTo>
                    <a:pt x="51531" y="129409"/>
                  </a:lnTo>
                  <a:lnTo>
                    <a:pt x="51531" y="131017"/>
                  </a:lnTo>
                  <a:lnTo>
                    <a:pt x="51531" y="143887"/>
                  </a:lnTo>
                  <a:lnTo>
                    <a:pt x="64187" y="143887"/>
                  </a:lnTo>
                  <a:lnTo>
                    <a:pt x="64187" y="131017"/>
                  </a:lnTo>
                  <a:lnTo>
                    <a:pt x="64187" y="129409"/>
                  </a:lnTo>
                  <a:lnTo>
                    <a:pt x="64187" y="128600"/>
                  </a:lnTo>
                  <a:lnTo>
                    <a:pt x="64187" y="128207"/>
                  </a:lnTo>
                  <a:lnTo>
                    <a:pt x="64163" y="127980"/>
                  </a:lnTo>
                  <a:cubicBezTo>
                    <a:pt x="64175" y="127838"/>
                    <a:pt x="64163" y="127695"/>
                    <a:pt x="64163" y="127540"/>
                  </a:cubicBezTo>
                  <a:cubicBezTo>
                    <a:pt x="64163" y="127397"/>
                    <a:pt x="64211" y="127266"/>
                    <a:pt x="64223" y="127123"/>
                  </a:cubicBezTo>
                  <a:cubicBezTo>
                    <a:pt x="64246" y="126980"/>
                    <a:pt x="64246" y="126837"/>
                    <a:pt x="64282" y="126695"/>
                  </a:cubicBezTo>
                  <a:cubicBezTo>
                    <a:pt x="64318" y="126564"/>
                    <a:pt x="64354" y="126421"/>
                    <a:pt x="64389" y="126290"/>
                  </a:cubicBezTo>
                  <a:cubicBezTo>
                    <a:pt x="64663" y="125194"/>
                    <a:pt x="65508" y="123909"/>
                    <a:pt x="66282" y="123063"/>
                  </a:cubicBezTo>
                  <a:cubicBezTo>
                    <a:pt x="66401" y="122956"/>
                    <a:pt x="66532" y="122849"/>
                    <a:pt x="66651" y="122730"/>
                  </a:cubicBezTo>
                  <a:cubicBezTo>
                    <a:pt x="66747" y="122623"/>
                    <a:pt x="66878" y="122563"/>
                    <a:pt x="66985" y="122468"/>
                  </a:cubicBezTo>
                  <a:cubicBezTo>
                    <a:pt x="67104" y="122396"/>
                    <a:pt x="67211" y="122289"/>
                    <a:pt x="67330" y="122218"/>
                  </a:cubicBezTo>
                  <a:cubicBezTo>
                    <a:pt x="67461" y="122146"/>
                    <a:pt x="67580" y="122075"/>
                    <a:pt x="67699" y="122004"/>
                  </a:cubicBezTo>
                  <a:cubicBezTo>
                    <a:pt x="67759" y="121956"/>
                    <a:pt x="67818" y="121920"/>
                    <a:pt x="67878" y="121884"/>
                  </a:cubicBezTo>
                  <a:lnTo>
                    <a:pt x="68080" y="121801"/>
                  </a:lnTo>
                  <a:cubicBezTo>
                    <a:pt x="68211" y="121742"/>
                    <a:pt x="68330" y="121670"/>
                    <a:pt x="68461" y="121611"/>
                  </a:cubicBezTo>
                  <a:lnTo>
                    <a:pt x="68866" y="121468"/>
                  </a:lnTo>
                  <a:cubicBezTo>
                    <a:pt x="69116" y="121349"/>
                    <a:pt x="69402" y="121301"/>
                    <a:pt x="69676" y="121218"/>
                  </a:cubicBezTo>
                  <a:cubicBezTo>
                    <a:pt x="69807" y="121170"/>
                    <a:pt x="69950" y="121170"/>
                    <a:pt x="70092" y="121146"/>
                  </a:cubicBezTo>
                  <a:cubicBezTo>
                    <a:pt x="70235" y="121122"/>
                    <a:pt x="70378" y="121099"/>
                    <a:pt x="70521" y="121075"/>
                  </a:cubicBezTo>
                  <a:cubicBezTo>
                    <a:pt x="70664" y="121075"/>
                    <a:pt x="70807" y="121063"/>
                    <a:pt x="70950" y="121063"/>
                  </a:cubicBezTo>
                  <a:lnTo>
                    <a:pt x="71164" y="121015"/>
                  </a:lnTo>
                  <a:lnTo>
                    <a:pt x="71283" y="120968"/>
                  </a:lnTo>
                  <a:lnTo>
                    <a:pt x="94393" y="120968"/>
                  </a:lnTo>
                  <a:cubicBezTo>
                    <a:pt x="94516" y="120968"/>
                    <a:pt x="94603" y="120994"/>
                    <a:pt x="94760" y="120994"/>
                  </a:cubicBezTo>
                  <a:cubicBezTo>
                    <a:pt x="94787" y="120994"/>
                    <a:pt x="94815" y="120993"/>
                    <a:pt x="94845" y="120991"/>
                  </a:cubicBezTo>
                  <a:lnTo>
                    <a:pt x="96024" y="120956"/>
                  </a:lnTo>
                  <a:lnTo>
                    <a:pt x="96608" y="120932"/>
                  </a:lnTo>
                  <a:cubicBezTo>
                    <a:pt x="96810" y="120908"/>
                    <a:pt x="97001" y="120884"/>
                    <a:pt x="97191" y="120861"/>
                  </a:cubicBezTo>
                  <a:lnTo>
                    <a:pt x="98358" y="120682"/>
                  </a:lnTo>
                  <a:cubicBezTo>
                    <a:pt x="98751" y="120622"/>
                    <a:pt x="99132" y="120503"/>
                    <a:pt x="99513" y="120420"/>
                  </a:cubicBezTo>
                  <a:cubicBezTo>
                    <a:pt x="99894" y="120313"/>
                    <a:pt x="100275" y="120229"/>
                    <a:pt x="100656" y="120099"/>
                  </a:cubicBezTo>
                  <a:cubicBezTo>
                    <a:pt x="103656" y="119134"/>
                    <a:pt x="106406" y="117443"/>
                    <a:pt x="108633" y="115229"/>
                  </a:cubicBezTo>
                  <a:cubicBezTo>
                    <a:pt x="110836" y="112990"/>
                    <a:pt x="112514" y="110228"/>
                    <a:pt x="113467" y="107228"/>
                  </a:cubicBezTo>
                  <a:cubicBezTo>
                    <a:pt x="113574" y="106847"/>
                    <a:pt x="113669" y="106466"/>
                    <a:pt x="113776" y="106085"/>
                  </a:cubicBezTo>
                  <a:cubicBezTo>
                    <a:pt x="113860" y="105692"/>
                    <a:pt x="113979" y="105323"/>
                    <a:pt x="114026" y="104930"/>
                  </a:cubicBezTo>
                  <a:cubicBezTo>
                    <a:pt x="114146" y="104144"/>
                    <a:pt x="114288" y="103370"/>
                    <a:pt x="114300" y="102584"/>
                  </a:cubicBezTo>
                  <a:lnTo>
                    <a:pt x="114348" y="101418"/>
                  </a:lnTo>
                  <a:cubicBezTo>
                    <a:pt x="114348" y="101358"/>
                    <a:pt x="114336" y="101322"/>
                    <a:pt x="114336" y="101287"/>
                  </a:cubicBezTo>
                  <a:lnTo>
                    <a:pt x="114336" y="101191"/>
                  </a:lnTo>
                  <a:lnTo>
                    <a:pt x="114336" y="100906"/>
                  </a:lnTo>
                  <a:lnTo>
                    <a:pt x="114324" y="100310"/>
                  </a:lnTo>
                  <a:cubicBezTo>
                    <a:pt x="114300" y="99929"/>
                    <a:pt x="114288" y="99536"/>
                    <a:pt x="114253" y="99144"/>
                  </a:cubicBezTo>
                  <a:lnTo>
                    <a:pt x="114086" y="97977"/>
                  </a:lnTo>
                  <a:cubicBezTo>
                    <a:pt x="113979" y="97191"/>
                    <a:pt x="113765" y="96429"/>
                    <a:pt x="113562" y="95667"/>
                  </a:cubicBezTo>
                  <a:cubicBezTo>
                    <a:pt x="113479" y="95286"/>
                    <a:pt x="113324" y="94917"/>
                    <a:pt x="113193" y="94548"/>
                  </a:cubicBezTo>
                  <a:cubicBezTo>
                    <a:pt x="113062" y="94179"/>
                    <a:pt x="112931" y="93810"/>
                    <a:pt x="112776" y="93440"/>
                  </a:cubicBezTo>
                  <a:cubicBezTo>
                    <a:pt x="112121" y="92012"/>
                    <a:pt x="111371" y="90619"/>
                    <a:pt x="110407" y="89369"/>
                  </a:cubicBezTo>
                  <a:cubicBezTo>
                    <a:pt x="109478" y="88095"/>
                    <a:pt x="108359" y="86987"/>
                    <a:pt x="107168" y="85963"/>
                  </a:cubicBezTo>
                  <a:cubicBezTo>
                    <a:pt x="105930" y="84999"/>
                    <a:pt x="104621" y="84106"/>
                    <a:pt x="103192" y="83451"/>
                  </a:cubicBezTo>
                  <a:cubicBezTo>
                    <a:pt x="101787" y="82737"/>
                    <a:pt x="100263" y="82272"/>
                    <a:pt x="98727" y="81915"/>
                  </a:cubicBezTo>
                  <a:cubicBezTo>
                    <a:pt x="98346" y="81844"/>
                    <a:pt x="97953" y="81784"/>
                    <a:pt x="97560" y="81725"/>
                  </a:cubicBezTo>
                  <a:lnTo>
                    <a:pt x="96977" y="81641"/>
                  </a:lnTo>
                  <a:cubicBezTo>
                    <a:pt x="96786" y="81606"/>
                    <a:pt x="96596" y="81582"/>
                    <a:pt x="96393" y="81582"/>
                  </a:cubicBezTo>
                  <a:lnTo>
                    <a:pt x="95226" y="81534"/>
                  </a:lnTo>
                  <a:lnTo>
                    <a:pt x="94643" y="81522"/>
                  </a:lnTo>
                  <a:lnTo>
                    <a:pt x="19872" y="81522"/>
                  </a:lnTo>
                  <a:lnTo>
                    <a:pt x="19693" y="81510"/>
                  </a:lnTo>
                  <a:lnTo>
                    <a:pt x="19574" y="81499"/>
                  </a:lnTo>
                  <a:cubicBezTo>
                    <a:pt x="19431" y="81487"/>
                    <a:pt x="19288" y="81475"/>
                    <a:pt x="19146" y="81463"/>
                  </a:cubicBezTo>
                  <a:cubicBezTo>
                    <a:pt x="19074" y="81463"/>
                    <a:pt x="19003" y="81463"/>
                    <a:pt x="18931" y="81451"/>
                  </a:cubicBezTo>
                  <a:lnTo>
                    <a:pt x="18717" y="81415"/>
                  </a:lnTo>
                  <a:cubicBezTo>
                    <a:pt x="18586" y="81391"/>
                    <a:pt x="18443" y="81368"/>
                    <a:pt x="18300" y="81356"/>
                  </a:cubicBezTo>
                  <a:cubicBezTo>
                    <a:pt x="17181" y="81129"/>
                    <a:pt x="16145" y="80629"/>
                    <a:pt x="15240" y="79915"/>
                  </a:cubicBezTo>
                  <a:cubicBezTo>
                    <a:pt x="14335" y="79213"/>
                    <a:pt x="13633" y="78260"/>
                    <a:pt x="13169" y="77224"/>
                  </a:cubicBezTo>
                  <a:cubicBezTo>
                    <a:pt x="13085" y="77105"/>
                    <a:pt x="13061" y="76962"/>
                    <a:pt x="13014" y="76831"/>
                  </a:cubicBezTo>
                  <a:cubicBezTo>
                    <a:pt x="12966" y="76700"/>
                    <a:pt x="12907" y="76569"/>
                    <a:pt x="12859" y="76426"/>
                  </a:cubicBezTo>
                  <a:cubicBezTo>
                    <a:pt x="12835" y="76296"/>
                    <a:pt x="12800" y="76153"/>
                    <a:pt x="12764" y="76022"/>
                  </a:cubicBezTo>
                  <a:lnTo>
                    <a:pt x="12704" y="75819"/>
                  </a:lnTo>
                  <a:cubicBezTo>
                    <a:pt x="12692" y="75748"/>
                    <a:pt x="12680" y="75676"/>
                    <a:pt x="12680" y="75605"/>
                  </a:cubicBezTo>
                  <a:cubicBezTo>
                    <a:pt x="12657" y="75462"/>
                    <a:pt x="12633" y="75319"/>
                    <a:pt x="12609" y="75176"/>
                  </a:cubicBezTo>
                  <a:cubicBezTo>
                    <a:pt x="12573" y="75045"/>
                    <a:pt x="12597" y="74891"/>
                    <a:pt x="12585" y="74748"/>
                  </a:cubicBezTo>
                  <a:lnTo>
                    <a:pt x="12549" y="74295"/>
                  </a:lnTo>
                  <a:cubicBezTo>
                    <a:pt x="12549" y="74033"/>
                    <a:pt x="12549" y="73700"/>
                    <a:pt x="12561" y="73617"/>
                  </a:cubicBezTo>
                  <a:cubicBezTo>
                    <a:pt x="12597" y="72462"/>
                    <a:pt x="12895" y="71343"/>
                    <a:pt x="13431" y="70342"/>
                  </a:cubicBezTo>
                  <a:cubicBezTo>
                    <a:pt x="13990" y="69354"/>
                    <a:pt x="14776" y="68473"/>
                    <a:pt x="15717" y="67830"/>
                  </a:cubicBezTo>
                  <a:cubicBezTo>
                    <a:pt x="16681" y="67199"/>
                    <a:pt x="17764" y="66806"/>
                    <a:pt x="18896" y="66663"/>
                  </a:cubicBezTo>
                  <a:cubicBezTo>
                    <a:pt x="19038" y="66640"/>
                    <a:pt x="19181" y="66651"/>
                    <a:pt x="19324" y="66640"/>
                  </a:cubicBezTo>
                  <a:lnTo>
                    <a:pt x="19538" y="66628"/>
                  </a:lnTo>
                  <a:lnTo>
                    <a:pt x="19646" y="66640"/>
                  </a:lnTo>
                  <a:lnTo>
                    <a:pt x="94572" y="66640"/>
                  </a:lnTo>
                  <a:lnTo>
                    <a:pt x="94679" y="66628"/>
                  </a:lnTo>
                  <a:lnTo>
                    <a:pt x="94822" y="66616"/>
                  </a:lnTo>
                  <a:lnTo>
                    <a:pt x="95119" y="66604"/>
                  </a:lnTo>
                  <a:lnTo>
                    <a:pt x="95703" y="66568"/>
                  </a:lnTo>
                  <a:cubicBezTo>
                    <a:pt x="96096" y="66544"/>
                    <a:pt x="96489" y="66544"/>
                    <a:pt x="96881" y="66485"/>
                  </a:cubicBezTo>
                  <a:lnTo>
                    <a:pt x="98048" y="66306"/>
                  </a:lnTo>
                  <a:lnTo>
                    <a:pt x="98632" y="66211"/>
                  </a:lnTo>
                  <a:lnTo>
                    <a:pt x="99203" y="66080"/>
                  </a:lnTo>
                  <a:lnTo>
                    <a:pt x="100346" y="65782"/>
                  </a:lnTo>
                  <a:cubicBezTo>
                    <a:pt x="100727" y="65675"/>
                    <a:pt x="101096" y="65520"/>
                    <a:pt x="101465" y="65389"/>
                  </a:cubicBezTo>
                  <a:cubicBezTo>
                    <a:pt x="101834" y="65247"/>
                    <a:pt x="102215" y="65127"/>
                    <a:pt x="102561" y="64961"/>
                  </a:cubicBezTo>
                  <a:cubicBezTo>
                    <a:pt x="103275" y="64616"/>
                    <a:pt x="104001" y="64306"/>
                    <a:pt x="104656" y="63877"/>
                  </a:cubicBezTo>
                  <a:cubicBezTo>
                    <a:pt x="107288" y="62318"/>
                    <a:pt x="109693" y="59960"/>
                    <a:pt x="111348" y="57365"/>
                  </a:cubicBezTo>
                  <a:cubicBezTo>
                    <a:pt x="111383" y="57317"/>
                    <a:pt x="111419" y="57257"/>
                    <a:pt x="111455" y="57198"/>
                  </a:cubicBezTo>
                  <a:cubicBezTo>
                    <a:pt x="111467" y="57174"/>
                    <a:pt x="111479" y="57150"/>
                    <a:pt x="111490" y="57138"/>
                  </a:cubicBezTo>
                  <a:lnTo>
                    <a:pt x="111490" y="57126"/>
                  </a:lnTo>
                  <a:cubicBezTo>
                    <a:pt x="113074" y="54519"/>
                    <a:pt x="114074" y="51531"/>
                    <a:pt x="114288" y="48483"/>
                  </a:cubicBezTo>
                  <a:cubicBezTo>
                    <a:pt x="114527" y="45363"/>
                    <a:pt x="114026" y="42172"/>
                    <a:pt x="112812" y="39255"/>
                  </a:cubicBezTo>
                  <a:cubicBezTo>
                    <a:pt x="111562" y="36362"/>
                    <a:pt x="109633" y="33778"/>
                    <a:pt x="107228" y="31766"/>
                  </a:cubicBezTo>
                  <a:cubicBezTo>
                    <a:pt x="104799" y="29766"/>
                    <a:pt x="101894" y="28349"/>
                    <a:pt x="98810" y="27682"/>
                  </a:cubicBezTo>
                  <a:cubicBezTo>
                    <a:pt x="98429" y="27587"/>
                    <a:pt x="98036" y="27540"/>
                    <a:pt x="97643" y="27480"/>
                  </a:cubicBezTo>
                  <a:cubicBezTo>
                    <a:pt x="97251" y="27420"/>
                    <a:pt x="96870" y="27349"/>
                    <a:pt x="96477" y="27325"/>
                  </a:cubicBezTo>
                  <a:lnTo>
                    <a:pt x="95298" y="27266"/>
                  </a:lnTo>
                  <a:lnTo>
                    <a:pt x="94715" y="27218"/>
                  </a:lnTo>
                  <a:lnTo>
                    <a:pt x="94298" y="27206"/>
                  </a:lnTo>
                  <a:lnTo>
                    <a:pt x="71783" y="27206"/>
                  </a:lnTo>
                  <a:cubicBezTo>
                    <a:pt x="71140" y="27206"/>
                    <a:pt x="70676" y="27182"/>
                    <a:pt x="70676" y="27182"/>
                  </a:cubicBezTo>
                  <a:cubicBezTo>
                    <a:pt x="70650" y="27185"/>
                    <a:pt x="70624" y="27186"/>
                    <a:pt x="70598" y="27186"/>
                  </a:cubicBezTo>
                  <a:cubicBezTo>
                    <a:pt x="70484" y="27186"/>
                    <a:pt x="70376" y="27166"/>
                    <a:pt x="70259" y="27147"/>
                  </a:cubicBezTo>
                  <a:cubicBezTo>
                    <a:pt x="70116" y="27123"/>
                    <a:pt x="69973" y="27111"/>
                    <a:pt x="69830" y="27087"/>
                  </a:cubicBezTo>
                  <a:lnTo>
                    <a:pt x="69426" y="26980"/>
                  </a:lnTo>
                  <a:cubicBezTo>
                    <a:pt x="69283" y="26944"/>
                    <a:pt x="69140" y="26932"/>
                    <a:pt x="69009" y="26861"/>
                  </a:cubicBezTo>
                  <a:cubicBezTo>
                    <a:pt x="68747" y="26754"/>
                    <a:pt x="68473" y="26694"/>
                    <a:pt x="68223" y="26551"/>
                  </a:cubicBezTo>
                  <a:lnTo>
                    <a:pt x="67842" y="26361"/>
                  </a:lnTo>
                  <a:cubicBezTo>
                    <a:pt x="67723" y="26289"/>
                    <a:pt x="67604" y="26206"/>
                    <a:pt x="67473" y="26135"/>
                  </a:cubicBezTo>
                  <a:lnTo>
                    <a:pt x="67294" y="26027"/>
                  </a:lnTo>
                  <a:cubicBezTo>
                    <a:pt x="67235" y="25992"/>
                    <a:pt x="67175" y="25944"/>
                    <a:pt x="67116" y="25896"/>
                  </a:cubicBezTo>
                  <a:cubicBezTo>
                    <a:pt x="67009" y="25813"/>
                    <a:pt x="66890" y="25730"/>
                    <a:pt x="66771" y="25646"/>
                  </a:cubicBezTo>
                  <a:cubicBezTo>
                    <a:pt x="66663" y="25563"/>
                    <a:pt x="66568" y="25444"/>
                    <a:pt x="66461" y="25361"/>
                  </a:cubicBezTo>
                  <a:cubicBezTo>
                    <a:pt x="66354" y="25254"/>
                    <a:pt x="66223" y="25182"/>
                    <a:pt x="66140" y="25063"/>
                  </a:cubicBezTo>
                  <a:cubicBezTo>
                    <a:pt x="65961" y="24837"/>
                    <a:pt x="65735" y="24658"/>
                    <a:pt x="65592" y="24408"/>
                  </a:cubicBezTo>
                  <a:cubicBezTo>
                    <a:pt x="64889" y="23503"/>
                    <a:pt x="64401" y="22444"/>
                    <a:pt x="64235" y="21313"/>
                  </a:cubicBezTo>
                  <a:cubicBezTo>
                    <a:pt x="64211" y="21170"/>
                    <a:pt x="64175" y="20110"/>
                    <a:pt x="64175" y="20074"/>
                  </a:cubicBezTo>
                  <a:lnTo>
                    <a:pt x="64175" y="19979"/>
                  </a:lnTo>
                  <a:lnTo>
                    <a:pt x="64175" y="19169"/>
                  </a:lnTo>
                  <a:lnTo>
                    <a:pt x="64175" y="15895"/>
                  </a:lnTo>
                  <a:lnTo>
                    <a:pt x="66890" y="15895"/>
                  </a:lnTo>
                  <a:lnTo>
                    <a:pt x="57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5655790" y="712369"/>
              <a:ext cx="2847490" cy="3675956"/>
            </a:xfrm>
            <a:custGeom>
              <a:avLst/>
              <a:gdLst/>
              <a:ahLst/>
              <a:cxnLst/>
              <a:rect l="l" t="t" r="r" b="b"/>
              <a:pathLst>
                <a:path w="103002" h="132970" extrusionOk="0">
                  <a:moveTo>
                    <a:pt x="51507" y="1"/>
                  </a:moveTo>
                  <a:lnTo>
                    <a:pt x="51507" y="3727"/>
                  </a:lnTo>
                  <a:lnTo>
                    <a:pt x="52757" y="3727"/>
                  </a:lnTo>
                  <a:lnTo>
                    <a:pt x="52757" y="1"/>
                  </a:lnTo>
                  <a:close/>
                  <a:moveTo>
                    <a:pt x="51507" y="7442"/>
                  </a:moveTo>
                  <a:lnTo>
                    <a:pt x="51507" y="9180"/>
                  </a:lnTo>
                  <a:cubicBezTo>
                    <a:pt x="51507" y="9883"/>
                    <a:pt x="51566" y="10573"/>
                    <a:pt x="51662" y="11252"/>
                  </a:cubicBezTo>
                  <a:lnTo>
                    <a:pt x="52888" y="11073"/>
                  </a:lnTo>
                  <a:cubicBezTo>
                    <a:pt x="52793" y="10454"/>
                    <a:pt x="52757" y="9823"/>
                    <a:pt x="52757" y="9180"/>
                  </a:cubicBezTo>
                  <a:lnTo>
                    <a:pt x="52757" y="7442"/>
                  </a:lnTo>
                  <a:close/>
                  <a:moveTo>
                    <a:pt x="53888" y="14467"/>
                  </a:moveTo>
                  <a:lnTo>
                    <a:pt x="52757" y="14979"/>
                  </a:lnTo>
                  <a:cubicBezTo>
                    <a:pt x="53293" y="16157"/>
                    <a:pt x="53995" y="17265"/>
                    <a:pt x="54840" y="18265"/>
                  </a:cubicBezTo>
                  <a:lnTo>
                    <a:pt x="55781" y="17455"/>
                  </a:lnTo>
                  <a:cubicBezTo>
                    <a:pt x="55019" y="16550"/>
                    <a:pt x="54376" y="15550"/>
                    <a:pt x="53888" y="14467"/>
                  </a:cubicBezTo>
                  <a:close/>
                  <a:moveTo>
                    <a:pt x="58424" y="19812"/>
                  </a:moveTo>
                  <a:lnTo>
                    <a:pt x="57734" y="20848"/>
                  </a:lnTo>
                  <a:cubicBezTo>
                    <a:pt x="58817" y="21575"/>
                    <a:pt x="59984" y="22146"/>
                    <a:pt x="61222" y="22551"/>
                  </a:cubicBezTo>
                  <a:lnTo>
                    <a:pt x="61603" y="21360"/>
                  </a:lnTo>
                  <a:cubicBezTo>
                    <a:pt x="60484" y="21003"/>
                    <a:pt x="59412" y="20479"/>
                    <a:pt x="58424" y="19812"/>
                  </a:cubicBezTo>
                  <a:close/>
                  <a:moveTo>
                    <a:pt x="65092" y="21979"/>
                  </a:moveTo>
                  <a:lnTo>
                    <a:pt x="65056" y="23218"/>
                  </a:lnTo>
                  <a:cubicBezTo>
                    <a:pt x="65211" y="23218"/>
                    <a:pt x="65378" y="23230"/>
                    <a:pt x="65544" y="23230"/>
                  </a:cubicBezTo>
                  <a:lnTo>
                    <a:pt x="68795" y="23230"/>
                  </a:lnTo>
                  <a:lnTo>
                    <a:pt x="68795" y="21979"/>
                  </a:lnTo>
                  <a:close/>
                  <a:moveTo>
                    <a:pt x="72521" y="21979"/>
                  </a:moveTo>
                  <a:lnTo>
                    <a:pt x="72521" y="23230"/>
                  </a:lnTo>
                  <a:lnTo>
                    <a:pt x="76248" y="23230"/>
                  </a:lnTo>
                  <a:lnTo>
                    <a:pt x="76248" y="21979"/>
                  </a:lnTo>
                  <a:close/>
                  <a:moveTo>
                    <a:pt x="79975" y="21979"/>
                  </a:moveTo>
                  <a:lnTo>
                    <a:pt x="79975" y="23230"/>
                  </a:lnTo>
                  <a:lnTo>
                    <a:pt x="83689" y="23230"/>
                  </a:lnTo>
                  <a:lnTo>
                    <a:pt x="83689" y="21979"/>
                  </a:lnTo>
                  <a:close/>
                  <a:moveTo>
                    <a:pt x="87416" y="21979"/>
                  </a:moveTo>
                  <a:lnTo>
                    <a:pt x="87416" y="23230"/>
                  </a:lnTo>
                  <a:lnTo>
                    <a:pt x="88952" y="23230"/>
                  </a:lnTo>
                  <a:cubicBezTo>
                    <a:pt x="89654" y="23230"/>
                    <a:pt x="90357" y="23277"/>
                    <a:pt x="91035" y="23396"/>
                  </a:cubicBezTo>
                  <a:lnTo>
                    <a:pt x="91238" y="22170"/>
                  </a:lnTo>
                  <a:cubicBezTo>
                    <a:pt x="90488" y="22039"/>
                    <a:pt x="89726" y="21979"/>
                    <a:pt x="88952" y="21979"/>
                  </a:cubicBezTo>
                  <a:close/>
                  <a:moveTo>
                    <a:pt x="94941" y="23313"/>
                  </a:moveTo>
                  <a:lnTo>
                    <a:pt x="94417" y="24444"/>
                  </a:lnTo>
                  <a:cubicBezTo>
                    <a:pt x="95488" y="24944"/>
                    <a:pt x="96477" y="25599"/>
                    <a:pt x="97370" y="26385"/>
                  </a:cubicBezTo>
                  <a:lnTo>
                    <a:pt x="98191" y="25444"/>
                  </a:lnTo>
                  <a:cubicBezTo>
                    <a:pt x="97215" y="24587"/>
                    <a:pt x="96119" y="23873"/>
                    <a:pt x="94941" y="23313"/>
                  </a:cubicBezTo>
                  <a:close/>
                  <a:moveTo>
                    <a:pt x="100739" y="28373"/>
                  </a:moveTo>
                  <a:lnTo>
                    <a:pt x="99691" y="29052"/>
                  </a:lnTo>
                  <a:cubicBezTo>
                    <a:pt x="100346" y="30052"/>
                    <a:pt x="100846" y="31135"/>
                    <a:pt x="101192" y="32266"/>
                  </a:cubicBezTo>
                  <a:lnTo>
                    <a:pt x="102382" y="31897"/>
                  </a:lnTo>
                  <a:cubicBezTo>
                    <a:pt x="102001" y="30659"/>
                    <a:pt x="101442" y="29468"/>
                    <a:pt x="100739" y="28373"/>
                  </a:cubicBezTo>
                  <a:close/>
                  <a:moveTo>
                    <a:pt x="102989" y="35731"/>
                  </a:moveTo>
                  <a:lnTo>
                    <a:pt x="101751" y="35755"/>
                  </a:lnTo>
                  <a:cubicBezTo>
                    <a:pt x="101751" y="35850"/>
                    <a:pt x="101751" y="35934"/>
                    <a:pt x="101751" y="36017"/>
                  </a:cubicBezTo>
                  <a:cubicBezTo>
                    <a:pt x="101751" y="37124"/>
                    <a:pt x="101608" y="38220"/>
                    <a:pt x="101334" y="39267"/>
                  </a:cubicBezTo>
                  <a:lnTo>
                    <a:pt x="102537" y="39589"/>
                  </a:lnTo>
                  <a:cubicBezTo>
                    <a:pt x="102846" y="38434"/>
                    <a:pt x="103001" y="37231"/>
                    <a:pt x="103001" y="36017"/>
                  </a:cubicBezTo>
                  <a:cubicBezTo>
                    <a:pt x="103001" y="35922"/>
                    <a:pt x="102989" y="35826"/>
                    <a:pt x="102989" y="35731"/>
                  </a:cubicBezTo>
                  <a:close/>
                  <a:moveTo>
                    <a:pt x="99977" y="42541"/>
                  </a:moveTo>
                  <a:cubicBezTo>
                    <a:pt x="99370" y="43553"/>
                    <a:pt x="98620" y="44482"/>
                    <a:pt x="97763" y="45304"/>
                  </a:cubicBezTo>
                  <a:lnTo>
                    <a:pt x="98620" y="46209"/>
                  </a:lnTo>
                  <a:cubicBezTo>
                    <a:pt x="99560" y="45316"/>
                    <a:pt x="100382" y="44292"/>
                    <a:pt x="101037" y="43172"/>
                  </a:cubicBezTo>
                  <a:lnTo>
                    <a:pt x="99977" y="42541"/>
                  </a:lnTo>
                  <a:close/>
                  <a:moveTo>
                    <a:pt x="94881" y="47363"/>
                  </a:moveTo>
                  <a:cubicBezTo>
                    <a:pt x="93833" y="47911"/>
                    <a:pt x="92714" y="48316"/>
                    <a:pt x="91547" y="48554"/>
                  </a:cubicBezTo>
                  <a:lnTo>
                    <a:pt x="91797" y="49769"/>
                  </a:lnTo>
                  <a:cubicBezTo>
                    <a:pt x="93071" y="49507"/>
                    <a:pt x="94310" y="49066"/>
                    <a:pt x="95465" y="48471"/>
                  </a:cubicBezTo>
                  <a:lnTo>
                    <a:pt x="94881" y="47363"/>
                  </a:lnTo>
                  <a:close/>
                  <a:moveTo>
                    <a:pt x="17205" y="48816"/>
                  </a:moveTo>
                  <a:lnTo>
                    <a:pt x="17205" y="50054"/>
                  </a:lnTo>
                  <a:lnTo>
                    <a:pt x="20931" y="50054"/>
                  </a:lnTo>
                  <a:lnTo>
                    <a:pt x="20931" y="48816"/>
                  </a:lnTo>
                  <a:close/>
                  <a:moveTo>
                    <a:pt x="24658" y="48816"/>
                  </a:moveTo>
                  <a:lnTo>
                    <a:pt x="24658" y="50054"/>
                  </a:lnTo>
                  <a:lnTo>
                    <a:pt x="28373" y="50054"/>
                  </a:lnTo>
                  <a:lnTo>
                    <a:pt x="28373" y="48816"/>
                  </a:lnTo>
                  <a:close/>
                  <a:moveTo>
                    <a:pt x="32100" y="48816"/>
                  </a:moveTo>
                  <a:lnTo>
                    <a:pt x="32100" y="50054"/>
                  </a:lnTo>
                  <a:lnTo>
                    <a:pt x="35826" y="50054"/>
                  </a:lnTo>
                  <a:lnTo>
                    <a:pt x="35826" y="48816"/>
                  </a:lnTo>
                  <a:close/>
                  <a:moveTo>
                    <a:pt x="39553" y="48816"/>
                  </a:moveTo>
                  <a:lnTo>
                    <a:pt x="39553" y="50054"/>
                  </a:lnTo>
                  <a:lnTo>
                    <a:pt x="43280" y="50054"/>
                  </a:lnTo>
                  <a:lnTo>
                    <a:pt x="43280" y="48816"/>
                  </a:lnTo>
                  <a:close/>
                  <a:moveTo>
                    <a:pt x="47006" y="48816"/>
                  </a:moveTo>
                  <a:lnTo>
                    <a:pt x="47006" y="50054"/>
                  </a:lnTo>
                  <a:lnTo>
                    <a:pt x="50721" y="50054"/>
                  </a:lnTo>
                  <a:lnTo>
                    <a:pt x="50721" y="48816"/>
                  </a:lnTo>
                  <a:close/>
                  <a:moveTo>
                    <a:pt x="54448" y="48816"/>
                  </a:moveTo>
                  <a:lnTo>
                    <a:pt x="54448" y="50054"/>
                  </a:lnTo>
                  <a:lnTo>
                    <a:pt x="58174" y="50054"/>
                  </a:lnTo>
                  <a:lnTo>
                    <a:pt x="58174" y="48816"/>
                  </a:lnTo>
                  <a:close/>
                  <a:moveTo>
                    <a:pt x="61901" y="48816"/>
                  </a:moveTo>
                  <a:lnTo>
                    <a:pt x="61901" y="50054"/>
                  </a:lnTo>
                  <a:lnTo>
                    <a:pt x="65628" y="50054"/>
                  </a:lnTo>
                  <a:lnTo>
                    <a:pt x="65628" y="48816"/>
                  </a:lnTo>
                  <a:close/>
                  <a:moveTo>
                    <a:pt x="69342" y="48816"/>
                  </a:moveTo>
                  <a:lnTo>
                    <a:pt x="69342" y="50054"/>
                  </a:lnTo>
                  <a:lnTo>
                    <a:pt x="73069" y="50054"/>
                  </a:lnTo>
                  <a:lnTo>
                    <a:pt x="73069" y="48816"/>
                  </a:lnTo>
                  <a:close/>
                  <a:moveTo>
                    <a:pt x="76796" y="48816"/>
                  </a:moveTo>
                  <a:lnTo>
                    <a:pt x="76796" y="50054"/>
                  </a:lnTo>
                  <a:lnTo>
                    <a:pt x="80522" y="50054"/>
                  </a:lnTo>
                  <a:lnTo>
                    <a:pt x="80522" y="48816"/>
                  </a:lnTo>
                  <a:close/>
                  <a:moveTo>
                    <a:pt x="84249" y="48816"/>
                  </a:moveTo>
                  <a:lnTo>
                    <a:pt x="84249" y="50054"/>
                  </a:lnTo>
                  <a:lnTo>
                    <a:pt x="87976" y="50054"/>
                  </a:lnTo>
                  <a:lnTo>
                    <a:pt x="87976" y="48816"/>
                  </a:lnTo>
                  <a:close/>
                  <a:moveTo>
                    <a:pt x="13454" y="48828"/>
                  </a:moveTo>
                  <a:cubicBezTo>
                    <a:pt x="12157" y="48876"/>
                    <a:pt x="10871" y="49102"/>
                    <a:pt x="9632" y="49507"/>
                  </a:cubicBezTo>
                  <a:lnTo>
                    <a:pt x="10013" y="50685"/>
                  </a:lnTo>
                  <a:cubicBezTo>
                    <a:pt x="11145" y="50316"/>
                    <a:pt x="12311" y="50114"/>
                    <a:pt x="13502" y="50066"/>
                  </a:cubicBezTo>
                  <a:lnTo>
                    <a:pt x="13454" y="48828"/>
                  </a:lnTo>
                  <a:close/>
                  <a:moveTo>
                    <a:pt x="6144" y="51209"/>
                  </a:moveTo>
                  <a:cubicBezTo>
                    <a:pt x="5072" y="51935"/>
                    <a:pt x="4096" y="52805"/>
                    <a:pt x="3251" y="53805"/>
                  </a:cubicBezTo>
                  <a:lnTo>
                    <a:pt x="4203" y="54602"/>
                  </a:lnTo>
                  <a:cubicBezTo>
                    <a:pt x="4965" y="53698"/>
                    <a:pt x="5858" y="52900"/>
                    <a:pt x="6834" y="52233"/>
                  </a:cubicBezTo>
                  <a:lnTo>
                    <a:pt x="6144" y="51209"/>
                  </a:lnTo>
                  <a:close/>
                  <a:moveTo>
                    <a:pt x="1179" y="57091"/>
                  </a:moveTo>
                  <a:cubicBezTo>
                    <a:pt x="643" y="58270"/>
                    <a:pt x="286" y="59532"/>
                    <a:pt x="96" y="60818"/>
                  </a:cubicBezTo>
                  <a:lnTo>
                    <a:pt x="1322" y="60996"/>
                  </a:lnTo>
                  <a:cubicBezTo>
                    <a:pt x="1489" y="59817"/>
                    <a:pt x="1822" y="58674"/>
                    <a:pt x="2310" y="57603"/>
                  </a:cubicBezTo>
                  <a:lnTo>
                    <a:pt x="1179" y="57091"/>
                  </a:lnTo>
                  <a:close/>
                  <a:moveTo>
                    <a:pt x="1239" y="64568"/>
                  </a:moveTo>
                  <a:lnTo>
                    <a:pt x="0" y="64675"/>
                  </a:lnTo>
                  <a:cubicBezTo>
                    <a:pt x="107" y="65973"/>
                    <a:pt x="405" y="67247"/>
                    <a:pt x="869" y="68461"/>
                  </a:cubicBezTo>
                  <a:lnTo>
                    <a:pt x="2024" y="68021"/>
                  </a:lnTo>
                  <a:cubicBezTo>
                    <a:pt x="1608" y="66914"/>
                    <a:pt x="1346" y="65747"/>
                    <a:pt x="1239" y="64568"/>
                  </a:cubicBezTo>
                  <a:close/>
                  <a:moveTo>
                    <a:pt x="3739" y="71116"/>
                  </a:moveTo>
                  <a:lnTo>
                    <a:pt x="2751" y="71855"/>
                  </a:lnTo>
                  <a:cubicBezTo>
                    <a:pt x="3525" y="72902"/>
                    <a:pt x="4453" y="73831"/>
                    <a:pt x="5477" y="74617"/>
                  </a:cubicBezTo>
                  <a:lnTo>
                    <a:pt x="6239" y="73629"/>
                  </a:lnTo>
                  <a:cubicBezTo>
                    <a:pt x="5287" y="72902"/>
                    <a:pt x="4453" y="72057"/>
                    <a:pt x="3739" y="71116"/>
                  </a:cubicBezTo>
                  <a:close/>
                  <a:moveTo>
                    <a:pt x="9323" y="75367"/>
                  </a:moveTo>
                  <a:lnTo>
                    <a:pt x="8870" y="76522"/>
                  </a:lnTo>
                  <a:cubicBezTo>
                    <a:pt x="10073" y="76998"/>
                    <a:pt x="11347" y="77296"/>
                    <a:pt x="12645" y="77415"/>
                  </a:cubicBezTo>
                  <a:lnTo>
                    <a:pt x="12764" y="76177"/>
                  </a:lnTo>
                  <a:cubicBezTo>
                    <a:pt x="11585" y="76069"/>
                    <a:pt x="10418" y="75796"/>
                    <a:pt x="9323" y="75367"/>
                  </a:cubicBezTo>
                  <a:close/>
                  <a:moveTo>
                    <a:pt x="16431" y="76236"/>
                  </a:moveTo>
                  <a:lnTo>
                    <a:pt x="16431" y="77486"/>
                  </a:lnTo>
                  <a:lnTo>
                    <a:pt x="20158" y="77486"/>
                  </a:lnTo>
                  <a:lnTo>
                    <a:pt x="20158" y="76236"/>
                  </a:lnTo>
                  <a:close/>
                  <a:moveTo>
                    <a:pt x="23872" y="76236"/>
                  </a:moveTo>
                  <a:lnTo>
                    <a:pt x="23872" y="77486"/>
                  </a:lnTo>
                  <a:lnTo>
                    <a:pt x="27599" y="77486"/>
                  </a:lnTo>
                  <a:lnTo>
                    <a:pt x="27599" y="76236"/>
                  </a:lnTo>
                  <a:close/>
                  <a:moveTo>
                    <a:pt x="31326" y="76236"/>
                  </a:moveTo>
                  <a:lnTo>
                    <a:pt x="31326" y="77486"/>
                  </a:lnTo>
                  <a:lnTo>
                    <a:pt x="35052" y="77486"/>
                  </a:lnTo>
                  <a:lnTo>
                    <a:pt x="35052" y="76236"/>
                  </a:lnTo>
                  <a:close/>
                  <a:moveTo>
                    <a:pt x="38779" y="76236"/>
                  </a:moveTo>
                  <a:lnTo>
                    <a:pt x="38779" y="77486"/>
                  </a:lnTo>
                  <a:lnTo>
                    <a:pt x="42494" y="77486"/>
                  </a:lnTo>
                  <a:lnTo>
                    <a:pt x="42494" y="76236"/>
                  </a:lnTo>
                  <a:close/>
                  <a:moveTo>
                    <a:pt x="46220" y="76236"/>
                  </a:moveTo>
                  <a:lnTo>
                    <a:pt x="46220" y="77486"/>
                  </a:lnTo>
                  <a:lnTo>
                    <a:pt x="49947" y="77486"/>
                  </a:lnTo>
                  <a:lnTo>
                    <a:pt x="49947" y="76236"/>
                  </a:lnTo>
                  <a:close/>
                  <a:moveTo>
                    <a:pt x="53674" y="76236"/>
                  </a:moveTo>
                  <a:lnTo>
                    <a:pt x="53674" y="77486"/>
                  </a:lnTo>
                  <a:lnTo>
                    <a:pt x="57400" y="77486"/>
                  </a:lnTo>
                  <a:lnTo>
                    <a:pt x="57400" y="76236"/>
                  </a:lnTo>
                  <a:close/>
                  <a:moveTo>
                    <a:pt x="61127" y="76236"/>
                  </a:moveTo>
                  <a:lnTo>
                    <a:pt x="61127" y="77486"/>
                  </a:lnTo>
                  <a:lnTo>
                    <a:pt x="64842" y="77486"/>
                  </a:lnTo>
                  <a:lnTo>
                    <a:pt x="64842" y="76236"/>
                  </a:lnTo>
                  <a:close/>
                  <a:moveTo>
                    <a:pt x="68568" y="76236"/>
                  </a:moveTo>
                  <a:lnTo>
                    <a:pt x="68568" y="77486"/>
                  </a:lnTo>
                  <a:lnTo>
                    <a:pt x="72295" y="77486"/>
                  </a:lnTo>
                  <a:lnTo>
                    <a:pt x="72295" y="76236"/>
                  </a:lnTo>
                  <a:close/>
                  <a:moveTo>
                    <a:pt x="76022" y="76236"/>
                  </a:moveTo>
                  <a:lnTo>
                    <a:pt x="76022" y="77486"/>
                  </a:lnTo>
                  <a:lnTo>
                    <a:pt x="79748" y="77486"/>
                  </a:lnTo>
                  <a:lnTo>
                    <a:pt x="79748" y="76236"/>
                  </a:lnTo>
                  <a:close/>
                  <a:moveTo>
                    <a:pt x="83475" y="76236"/>
                  </a:moveTo>
                  <a:lnTo>
                    <a:pt x="83475" y="77486"/>
                  </a:lnTo>
                  <a:lnTo>
                    <a:pt x="87190" y="77486"/>
                  </a:lnTo>
                  <a:lnTo>
                    <a:pt x="87190" y="76236"/>
                  </a:lnTo>
                  <a:close/>
                  <a:moveTo>
                    <a:pt x="91000" y="76391"/>
                  </a:moveTo>
                  <a:lnTo>
                    <a:pt x="90821" y="77617"/>
                  </a:lnTo>
                  <a:cubicBezTo>
                    <a:pt x="92000" y="77784"/>
                    <a:pt x="93143" y="78117"/>
                    <a:pt x="94214" y="78605"/>
                  </a:cubicBezTo>
                  <a:lnTo>
                    <a:pt x="94726" y="77474"/>
                  </a:lnTo>
                  <a:cubicBezTo>
                    <a:pt x="93548" y="76939"/>
                    <a:pt x="92286" y="76569"/>
                    <a:pt x="91000" y="76391"/>
                  </a:cubicBezTo>
                  <a:close/>
                  <a:moveTo>
                    <a:pt x="98013" y="79546"/>
                  </a:moveTo>
                  <a:lnTo>
                    <a:pt x="97215" y="80499"/>
                  </a:lnTo>
                  <a:cubicBezTo>
                    <a:pt x="98120" y="81261"/>
                    <a:pt x="98917" y="82153"/>
                    <a:pt x="99572" y="83130"/>
                  </a:cubicBezTo>
                  <a:lnTo>
                    <a:pt x="100608" y="82439"/>
                  </a:lnTo>
                  <a:cubicBezTo>
                    <a:pt x="99882" y="81356"/>
                    <a:pt x="99001" y="80391"/>
                    <a:pt x="98013" y="79546"/>
                  </a:cubicBezTo>
                  <a:close/>
                  <a:moveTo>
                    <a:pt x="102311" y="85928"/>
                  </a:moveTo>
                  <a:lnTo>
                    <a:pt x="101132" y="86309"/>
                  </a:lnTo>
                  <a:cubicBezTo>
                    <a:pt x="101489" y="87440"/>
                    <a:pt x="101703" y="88607"/>
                    <a:pt x="101751" y="89797"/>
                  </a:cubicBezTo>
                  <a:lnTo>
                    <a:pt x="102989" y="89750"/>
                  </a:lnTo>
                  <a:cubicBezTo>
                    <a:pt x="102942" y="88452"/>
                    <a:pt x="102716" y="87166"/>
                    <a:pt x="102311" y="85928"/>
                  </a:cubicBezTo>
                  <a:close/>
                  <a:moveTo>
                    <a:pt x="101430" y="93333"/>
                  </a:moveTo>
                  <a:cubicBezTo>
                    <a:pt x="101156" y="94488"/>
                    <a:pt x="100727" y="95596"/>
                    <a:pt x="100156" y="96631"/>
                  </a:cubicBezTo>
                  <a:lnTo>
                    <a:pt x="101239" y="97239"/>
                  </a:lnTo>
                  <a:cubicBezTo>
                    <a:pt x="101870" y="96096"/>
                    <a:pt x="102346" y="94881"/>
                    <a:pt x="102632" y="93619"/>
                  </a:cubicBezTo>
                  <a:lnTo>
                    <a:pt x="101430" y="93333"/>
                  </a:lnTo>
                  <a:close/>
                  <a:moveTo>
                    <a:pt x="98024" y="99465"/>
                  </a:moveTo>
                  <a:cubicBezTo>
                    <a:pt x="97191" y="100310"/>
                    <a:pt x="96239" y="101025"/>
                    <a:pt x="95215" y="101608"/>
                  </a:cubicBezTo>
                  <a:lnTo>
                    <a:pt x="95822" y="102692"/>
                  </a:lnTo>
                  <a:cubicBezTo>
                    <a:pt x="96953" y="102061"/>
                    <a:pt x="97989" y="101263"/>
                    <a:pt x="98906" y="100346"/>
                  </a:cubicBezTo>
                  <a:lnTo>
                    <a:pt x="98024" y="99465"/>
                  </a:lnTo>
                  <a:close/>
                  <a:moveTo>
                    <a:pt x="66009" y="103239"/>
                  </a:moveTo>
                  <a:lnTo>
                    <a:pt x="66009" y="104478"/>
                  </a:lnTo>
                  <a:lnTo>
                    <a:pt x="69735" y="104478"/>
                  </a:lnTo>
                  <a:lnTo>
                    <a:pt x="69735" y="103239"/>
                  </a:lnTo>
                  <a:close/>
                  <a:moveTo>
                    <a:pt x="73462" y="103239"/>
                  </a:moveTo>
                  <a:lnTo>
                    <a:pt x="73462" y="104478"/>
                  </a:lnTo>
                  <a:lnTo>
                    <a:pt x="77189" y="104478"/>
                  </a:lnTo>
                  <a:lnTo>
                    <a:pt x="77189" y="103239"/>
                  </a:lnTo>
                  <a:close/>
                  <a:moveTo>
                    <a:pt x="80915" y="103239"/>
                  </a:moveTo>
                  <a:lnTo>
                    <a:pt x="80915" y="104478"/>
                  </a:lnTo>
                  <a:lnTo>
                    <a:pt x="84630" y="104478"/>
                  </a:lnTo>
                  <a:lnTo>
                    <a:pt x="84630" y="103239"/>
                  </a:lnTo>
                  <a:close/>
                  <a:moveTo>
                    <a:pt x="91917" y="102894"/>
                  </a:moveTo>
                  <a:cubicBezTo>
                    <a:pt x="90952" y="103120"/>
                    <a:pt x="89952" y="103239"/>
                    <a:pt x="88952" y="103239"/>
                  </a:cubicBezTo>
                  <a:lnTo>
                    <a:pt x="88357" y="103239"/>
                  </a:lnTo>
                  <a:lnTo>
                    <a:pt x="88357" y="104478"/>
                  </a:lnTo>
                  <a:lnTo>
                    <a:pt x="88952" y="104478"/>
                  </a:lnTo>
                  <a:cubicBezTo>
                    <a:pt x="90047" y="104478"/>
                    <a:pt x="91143" y="104359"/>
                    <a:pt x="92202" y="104109"/>
                  </a:cubicBezTo>
                  <a:lnTo>
                    <a:pt x="91917" y="102894"/>
                  </a:lnTo>
                  <a:close/>
                  <a:moveTo>
                    <a:pt x="62175" y="103644"/>
                  </a:moveTo>
                  <a:cubicBezTo>
                    <a:pt x="60913" y="103954"/>
                    <a:pt x="59698" y="104442"/>
                    <a:pt x="58567" y="105097"/>
                  </a:cubicBezTo>
                  <a:lnTo>
                    <a:pt x="59186" y="106168"/>
                  </a:lnTo>
                  <a:cubicBezTo>
                    <a:pt x="60210" y="105585"/>
                    <a:pt x="61317" y="105132"/>
                    <a:pt x="62472" y="104847"/>
                  </a:cubicBezTo>
                  <a:lnTo>
                    <a:pt x="62175" y="103644"/>
                  </a:lnTo>
                  <a:close/>
                  <a:moveTo>
                    <a:pt x="55495" y="107478"/>
                  </a:moveTo>
                  <a:cubicBezTo>
                    <a:pt x="54590" y="108407"/>
                    <a:pt x="53817" y="109454"/>
                    <a:pt x="53197" y="110597"/>
                  </a:cubicBezTo>
                  <a:lnTo>
                    <a:pt x="54293" y="111193"/>
                  </a:lnTo>
                  <a:cubicBezTo>
                    <a:pt x="54852" y="110145"/>
                    <a:pt x="55555" y="109193"/>
                    <a:pt x="56388" y="108335"/>
                  </a:cubicBezTo>
                  <a:lnTo>
                    <a:pt x="55495" y="107478"/>
                  </a:lnTo>
                  <a:close/>
                  <a:moveTo>
                    <a:pt x="51840" y="114241"/>
                  </a:moveTo>
                  <a:cubicBezTo>
                    <a:pt x="51626" y="115229"/>
                    <a:pt x="51507" y="116253"/>
                    <a:pt x="51507" y="117277"/>
                  </a:cubicBezTo>
                  <a:lnTo>
                    <a:pt x="51507" y="118075"/>
                  </a:lnTo>
                  <a:lnTo>
                    <a:pt x="52745" y="118075"/>
                  </a:lnTo>
                  <a:lnTo>
                    <a:pt x="52745" y="117277"/>
                  </a:lnTo>
                  <a:cubicBezTo>
                    <a:pt x="52745" y="116348"/>
                    <a:pt x="52852" y="115408"/>
                    <a:pt x="53055" y="114503"/>
                  </a:cubicBezTo>
                  <a:lnTo>
                    <a:pt x="51840" y="114241"/>
                  </a:lnTo>
                  <a:close/>
                  <a:moveTo>
                    <a:pt x="51507" y="121801"/>
                  </a:moveTo>
                  <a:lnTo>
                    <a:pt x="51507" y="125528"/>
                  </a:lnTo>
                  <a:lnTo>
                    <a:pt x="52757" y="125528"/>
                  </a:lnTo>
                  <a:lnTo>
                    <a:pt x="52757" y="121801"/>
                  </a:lnTo>
                  <a:close/>
                  <a:moveTo>
                    <a:pt x="51507" y="129243"/>
                  </a:moveTo>
                  <a:lnTo>
                    <a:pt x="51507" y="132969"/>
                  </a:lnTo>
                  <a:lnTo>
                    <a:pt x="52757" y="132969"/>
                  </a:lnTo>
                  <a:lnTo>
                    <a:pt x="52757" y="12924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15"/>
            <p:cNvGrpSpPr/>
            <p:nvPr/>
          </p:nvGrpSpPr>
          <p:grpSpPr>
            <a:xfrm>
              <a:off x="8480725" y="1426613"/>
              <a:ext cx="567000" cy="567000"/>
              <a:chOff x="6604775" y="1679913"/>
              <a:chExt cx="567000" cy="567000"/>
            </a:xfrm>
          </p:grpSpPr>
          <p:sp>
            <p:nvSpPr>
              <p:cNvPr id="61" name="Google Shape;61;p15"/>
              <p:cNvSpPr/>
              <p:nvPr/>
            </p:nvSpPr>
            <p:spPr>
              <a:xfrm rot="2700000">
                <a:off x="6687810" y="1762948"/>
                <a:ext cx="400930" cy="40093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15"/>
            <p:cNvGrpSpPr/>
            <p:nvPr/>
          </p:nvGrpSpPr>
          <p:grpSpPr>
            <a:xfrm>
              <a:off x="8480725" y="2984488"/>
              <a:ext cx="567000" cy="567000"/>
              <a:chOff x="6604775" y="1679913"/>
              <a:chExt cx="567000" cy="567000"/>
            </a:xfrm>
          </p:grpSpPr>
          <p:sp>
            <p:nvSpPr>
              <p:cNvPr id="64" name="Google Shape;64;p15"/>
              <p:cNvSpPr/>
              <p:nvPr/>
            </p:nvSpPr>
            <p:spPr>
              <a:xfrm rot="2700000">
                <a:off x="6687810" y="1762948"/>
                <a:ext cx="400930" cy="40093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15"/>
            <p:cNvGrpSpPr/>
            <p:nvPr/>
          </p:nvGrpSpPr>
          <p:grpSpPr>
            <a:xfrm rot="10800000">
              <a:off x="6498875" y="859613"/>
              <a:ext cx="567000" cy="567000"/>
              <a:chOff x="6604775" y="1679913"/>
              <a:chExt cx="567000" cy="567000"/>
            </a:xfrm>
          </p:grpSpPr>
          <p:sp>
            <p:nvSpPr>
              <p:cNvPr id="67" name="Google Shape;67;p15"/>
              <p:cNvSpPr/>
              <p:nvPr/>
            </p:nvSpPr>
            <p:spPr>
              <a:xfrm rot="2700000">
                <a:off x="6687810" y="1762948"/>
                <a:ext cx="400930" cy="40093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15"/>
            <p:cNvGrpSpPr/>
            <p:nvPr/>
          </p:nvGrpSpPr>
          <p:grpSpPr>
            <a:xfrm rot="10800000">
              <a:off x="5123900" y="2222126"/>
              <a:ext cx="567000" cy="567000"/>
              <a:chOff x="6604775" y="1679913"/>
              <a:chExt cx="567000" cy="567000"/>
            </a:xfrm>
          </p:grpSpPr>
          <p:sp>
            <p:nvSpPr>
              <p:cNvPr id="70" name="Google Shape;70;p15"/>
              <p:cNvSpPr/>
              <p:nvPr/>
            </p:nvSpPr>
            <p:spPr>
              <a:xfrm rot="2700000">
                <a:off x="6687810" y="1762948"/>
                <a:ext cx="400930" cy="40093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56;p15">
            <a:extLst>
              <a:ext uri="{FF2B5EF4-FFF2-40B4-BE49-F238E27FC236}">
                <a16:creationId xmlns:a16="http://schemas.microsoft.com/office/drawing/2014/main" id="{D3A463E4-D082-01E8-67FE-233DD50FC931}"/>
              </a:ext>
            </a:extLst>
          </p:cNvPr>
          <p:cNvSpPr txBox="1">
            <a:spLocks/>
          </p:cNvSpPr>
          <p:nvPr/>
        </p:nvSpPr>
        <p:spPr>
          <a:xfrm>
            <a:off x="263159" y="3475007"/>
            <a:ext cx="3437304" cy="14430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spcBef>
                <a:spcPts val="300"/>
              </a:spcBef>
            </a:pPr>
            <a:r>
              <a:rPr lang="en-US" sz="1200" dirty="0">
                <a:solidFill>
                  <a:schemeClr val="tx1"/>
                </a:solidFill>
              </a:rPr>
              <a:t>Presented By :       Instructor : </a:t>
            </a:r>
            <a:r>
              <a:rPr lang="en-US" sz="1200" b="1" dirty="0">
                <a:solidFill>
                  <a:schemeClr val="tx1"/>
                </a:solidFill>
              </a:rPr>
              <a:t>Dr. </a:t>
            </a:r>
            <a:r>
              <a:rPr lang="en-US" sz="1200" b="1" dirty="0" err="1">
                <a:solidFill>
                  <a:schemeClr val="tx1"/>
                </a:solidFill>
              </a:rPr>
              <a:t>Dootika</a:t>
            </a:r>
            <a:r>
              <a:rPr lang="en-US" sz="1200" b="1" dirty="0">
                <a:solidFill>
                  <a:schemeClr val="tx1"/>
                </a:solidFill>
              </a:rPr>
              <a:t> Vats</a:t>
            </a:r>
          </a:p>
          <a:p>
            <a:pPr marL="0" indent="0">
              <a:spcBef>
                <a:spcPts val="300"/>
              </a:spcBef>
            </a:pPr>
            <a:r>
              <a:rPr lang="en-US" sz="1200" b="1" dirty="0">
                <a:solidFill>
                  <a:schemeClr val="tx1"/>
                </a:solidFill>
              </a:rPr>
              <a:t>Anupam Anand</a:t>
            </a:r>
          </a:p>
          <a:p>
            <a:pPr marL="0" indent="0">
              <a:spcBef>
                <a:spcPts val="300"/>
              </a:spcBef>
            </a:pPr>
            <a:r>
              <a:rPr lang="en-US" sz="1200" b="1" dirty="0">
                <a:solidFill>
                  <a:schemeClr val="tx1"/>
                </a:solidFill>
              </a:rPr>
              <a:t>Kanchan </a:t>
            </a:r>
            <a:r>
              <a:rPr lang="en-US" sz="1200" b="1" dirty="0" err="1">
                <a:solidFill>
                  <a:schemeClr val="tx1"/>
                </a:solidFill>
              </a:rPr>
              <a:t>Maan</a:t>
            </a:r>
            <a:endParaRPr lang="en-US" sz="1200" b="1" dirty="0">
              <a:solidFill>
                <a:schemeClr val="tx1"/>
              </a:solidFill>
            </a:endParaRPr>
          </a:p>
          <a:p>
            <a:pPr marL="0" indent="0">
              <a:spcBef>
                <a:spcPts val="300"/>
              </a:spcBef>
            </a:pPr>
            <a:r>
              <a:rPr lang="en-US" sz="1200" b="1" dirty="0">
                <a:solidFill>
                  <a:schemeClr val="tx1"/>
                </a:solidFill>
              </a:rPr>
              <a:t>Rohit </a:t>
            </a:r>
            <a:r>
              <a:rPr lang="en-US" sz="1200" b="1" dirty="0" err="1">
                <a:solidFill>
                  <a:schemeClr val="tx1"/>
                </a:solidFill>
              </a:rPr>
              <a:t>Jangid</a:t>
            </a:r>
            <a:endParaRPr lang="en-US" sz="1200" b="1" dirty="0">
              <a:solidFill>
                <a:schemeClr val="tx1"/>
              </a:solidFill>
            </a:endParaRPr>
          </a:p>
          <a:p>
            <a:pPr marL="0" indent="0">
              <a:spcBef>
                <a:spcPts val="300"/>
              </a:spcBef>
            </a:pPr>
            <a:r>
              <a:rPr lang="en-US" sz="1200" b="1" dirty="0" err="1">
                <a:solidFill>
                  <a:schemeClr val="tx1"/>
                </a:solidFill>
              </a:rPr>
              <a:t>Snigdha</a:t>
            </a:r>
            <a:r>
              <a:rPr lang="en-US" sz="1200" b="1" dirty="0">
                <a:solidFill>
                  <a:schemeClr val="tx1"/>
                </a:solidFill>
              </a:rPr>
              <a:t> Taneja</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2"/>
          <p:cNvSpPr txBox="1"/>
          <p:nvPr/>
        </p:nvSpPr>
        <p:spPr>
          <a:xfrm>
            <a:off x="830488" y="85750"/>
            <a:ext cx="43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Proxima Nova"/>
              <a:ea typeface="Proxima Nova"/>
              <a:cs typeface="Proxima Nova"/>
              <a:sym typeface="Proxima Nova"/>
            </a:endParaRPr>
          </a:p>
        </p:txBody>
      </p:sp>
      <p:pic>
        <p:nvPicPr>
          <p:cNvPr id="291" name="Google Shape;291;p22"/>
          <p:cNvPicPr preferRelativeResize="0"/>
          <p:nvPr/>
        </p:nvPicPr>
        <p:blipFill>
          <a:blip r:embed="rId3">
            <a:alphaModFix/>
          </a:blip>
          <a:stretch>
            <a:fillRect/>
          </a:stretch>
        </p:blipFill>
        <p:spPr>
          <a:xfrm>
            <a:off x="3522532" y="396538"/>
            <a:ext cx="2641229" cy="2030925"/>
          </a:xfrm>
          <a:prstGeom prst="rect">
            <a:avLst/>
          </a:prstGeom>
          <a:noFill/>
          <a:ln>
            <a:noFill/>
          </a:ln>
        </p:spPr>
      </p:pic>
      <p:pic>
        <p:nvPicPr>
          <p:cNvPr id="292" name="Google Shape;292;p22"/>
          <p:cNvPicPr preferRelativeResize="0"/>
          <p:nvPr/>
        </p:nvPicPr>
        <p:blipFill>
          <a:blip r:embed="rId4">
            <a:alphaModFix/>
          </a:blip>
          <a:stretch>
            <a:fillRect/>
          </a:stretch>
        </p:blipFill>
        <p:spPr>
          <a:xfrm>
            <a:off x="453996" y="2884329"/>
            <a:ext cx="2671269" cy="2054025"/>
          </a:xfrm>
          <a:prstGeom prst="rect">
            <a:avLst/>
          </a:prstGeom>
          <a:noFill/>
          <a:ln>
            <a:noFill/>
          </a:ln>
        </p:spPr>
      </p:pic>
      <p:pic>
        <p:nvPicPr>
          <p:cNvPr id="293" name="Google Shape;293;p22"/>
          <p:cNvPicPr preferRelativeResize="0"/>
          <p:nvPr/>
        </p:nvPicPr>
        <p:blipFill>
          <a:blip r:embed="rId5">
            <a:alphaModFix/>
          </a:blip>
          <a:stretch>
            <a:fillRect/>
          </a:stretch>
        </p:blipFill>
        <p:spPr>
          <a:xfrm>
            <a:off x="3536818" y="2894505"/>
            <a:ext cx="2641225" cy="2030925"/>
          </a:xfrm>
          <a:prstGeom prst="rect">
            <a:avLst/>
          </a:prstGeom>
          <a:noFill/>
          <a:ln>
            <a:noFill/>
          </a:ln>
        </p:spPr>
      </p:pic>
      <p:pic>
        <p:nvPicPr>
          <p:cNvPr id="294" name="Google Shape;294;p22"/>
          <p:cNvPicPr preferRelativeResize="0"/>
          <p:nvPr/>
        </p:nvPicPr>
        <p:blipFill>
          <a:blip r:embed="rId6">
            <a:alphaModFix/>
          </a:blip>
          <a:stretch>
            <a:fillRect/>
          </a:stretch>
        </p:blipFill>
        <p:spPr>
          <a:xfrm>
            <a:off x="434068" y="405800"/>
            <a:ext cx="2671270" cy="2054025"/>
          </a:xfrm>
          <a:prstGeom prst="rect">
            <a:avLst/>
          </a:prstGeom>
          <a:noFill/>
          <a:ln>
            <a:noFill/>
          </a:ln>
        </p:spPr>
      </p:pic>
      <p:sp>
        <p:nvSpPr>
          <p:cNvPr id="2" name="TextBox 1">
            <a:extLst>
              <a:ext uri="{FF2B5EF4-FFF2-40B4-BE49-F238E27FC236}">
                <a16:creationId xmlns:a16="http://schemas.microsoft.com/office/drawing/2014/main" id="{43872870-1765-9C8E-107F-1660E9BE5241}"/>
              </a:ext>
            </a:extLst>
          </p:cNvPr>
          <p:cNvSpPr txBox="1"/>
          <p:nvPr/>
        </p:nvSpPr>
        <p:spPr>
          <a:xfrm>
            <a:off x="6575314" y="396539"/>
            <a:ext cx="2354374" cy="4185761"/>
          </a:xfrm>
          <a:prstGeom prst="rect">
            <a:avLst/>
          </a:prstGeom>
          <a:noFill/>
        </p:spPr>
        <p:txBody>
          <a:bodyPr wrap="square" rtlCol="0">
            <a:spAutoFit/>
          </a:bodyPr>
          <a:lstStyle/>
          <a:p>
            <a:r>
              <a:rPr lang="en-IN" b="1" u="sng" dirty="0">
                <a:solidFill>
                  <a:schemeClr val="accent5">
                    <a:lumMod val="40000"/>
                    <a:lumOff val="60000"/>
                  </a:schemeClr>
                </a:solidFill>
              </a:rPr>
              <a:t>OBSERVATIONS</a:t>
            </a:r>
          </a:p>
          <a:p>
            <a:endParaRPr lang="en-IN" dirty="0">
              <a:solidFill>
                <a:srgbClr val="FF0000"/>
              </a:solidFill>
            </a:endParaRPr>
          </a:p>
          <a:p>
            <a:r>
              <a:rPr lang="en-IN" dirty="0">
                <a:solidFill>
                  <a:schemeClr val="bg1"/>
                </a:solidFill>
              </a:rPr>
              <a:t>Uttar Pradesh and Tamil Nadu record the maximum number of road accidents be it any type of weather.</a:t>
            </a:r>
          </a:p>
          <a:p>
            <a:endParaRPr lang="en-IN" dirty="0">
              <a:solidFill>
                <a:schemeClr val="bg1"/>
              </a:solidFill>
            </a:endParaRPr>
          </a:p>
          <a:p>
            <a:r>
              <a:rPr lang="en-IN" dirty="0">
                <a:solidFill>
                  <a:schemeClr val="bg1"/>
                </a:solidFill>
              </a:rPr>
              <a:t>It can be observed that Assam has reported more cases in Rainy Season than in any other weather condition.</a:t>
            </a:r>
          </a:p>
          <a:p>
            <a:endParaRPr lang="en-IN" dirty="0">
              <a:solidFill>
                <a:schemeClr val="bg1"/>
              </a:solidFill>
            </a:endParaRPr>
          </a:p>
          <a:p>
            <a:r>
              <a:rPr lang="en-IN" dirty="0">
                <a:solidFill>
                  <a:schemeClr val="bg1"/>
                </a:solidFill>
              </a:rPr>
              <a:t>The Foggy and Hail Season witnesses a comparatively low road accident all over India, specifically in the coastal regions. </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AE1C188-3BB4-CC3B-CF7F-077C0A99A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617734"/>
            <a:ext cx="6800850" cy="4468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14E496-F793-A126-A21D-7A2A503DC98D}"/>
              </a:ext>
            </a:extLst>
          </p:cNvPr>
          <p:cNvSpPr txBox="1"/>
          <p:nvPr/>
        </p:nvSpPr>
        <p:spPr>
          <a:xfrm>
            <a:off x="221456" y="85725"/>
            <a:ext cx="8922544" cy="523220"/>
          </a:xfrm>
          <a:prstGeom prst="rect">
            <a:avLst/>
          </a:prstGeom>
          <a:noFill/>
        </p:spPr>
        <p:txBody>
          <a:bodyPr wrap="square" rtlCol="0">
            <a:spAutoFit/>
          </a:bodyPr>
          <a:lstStyle/>
          <a:p>
            <a:pPr algn="ctr"/>
            <a:r>
              <a:rPr lang="en-US" b="1" dirty="0">
                <a:solidFill>
                  <a:schemeClr val="bg1"/>
                </a:solidFill>
              </a:rPr>
              <a:t>Data used to analyze road accidents in different cities with respect to the number of registered vehicles and population</a:t>
            </a:r>
            <a:endParaRPr lang="en-IN" b="1" dirty="0">
              <a:solidFill>
                <a:schemeClr val="bg1"/>
              </a:solidFill>
            </a:endParaRPr>
          </a:p>
        </p:txBody>
      </p:sp>
    </p:spTree>
    <p:extLst>
      <p:ext uri="{BB962C8B-B14F-4D97-AF65-F5344CB8AC3E}">
        <p14:creationId xmlns:p14="http://schemas.microsoft.com/office/powerpoint/2010/main" val="178172641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23"/>
          <p:cNvPicPr preferRelativeResize="0"/>
          <p:nvPr/>
        </p:nvPicPr>
        <p:blipFill>
          <a:blip r:embed="rId3">
            <a:alphaModFix/>
          </a:blip>
          <a:stretch>
            <a:fillRect/>
          </a:stretch>
        </p:blipFill>
        <p:spPr>
          <a:xfrm>
            <a:off x="2135980" y="342900"/>
            <a:ext cx="6893719" cy="4279112"/>
          </a:xfrm>
          <a:prstGeom prst="rect">
            <a:avLst/>
          </a:prstGeom>
          <a:noFill/>
          <a:ln>
            <a:noFill/>
          </a:ln>
        </p:spPr>
      </p:pic>
      <p:sp>
        <p:nvSpPr>
          <p:cNvPr id="2" name="Rectangle 1">
            <a:extLst>
              <a:ext uri="{FF2B5EF4-FFF2-40B4-BE49-F238E27FC236}">
                <a16:creationId xmlns:a16="http://schemas.microsoft.com/office/drawing/2014/main" id="{EE469424-BED7-EE98-883B-793A044C1AFE}"/>
              </a:ext>
            </a:extLst>
          </p:cNvPr>
          <p:cNvSpPr/>
          <p:nvPr/>
        </p:nvSpPr>
        <p:spPr>
          <a:xfrm>
            <a:off x="6457950" y="1042988"/>
            <a:ext cx="778668" cy="350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B736FB7C-624E-5C78-DA63-91945E11319D}"/>
              </a:ext>
            </a:extLst>
          </p:cNvPr>
          <p:cNvSpPr/>
          <p:nvPr/>
        </p:nvSpPr>
        <p:spPr>
          <a:xfrm>
            <a:off x="5024438" y="3531395"/>
            <a:ext cx="778668" cy="350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4A73FC8-9580-CD66-F8BD-C9B5B1C84114}"/>
              </a:ext>
            </a:extLst>
          </p:cNvPr>
          <p:cNvSpPr txBox="1"/>
          <p:nvPr/>
        </p:nvSpPr>
        <p:spPr>
          <a:xfrm>
            <a:off x="150019" y="342901"/>
            <a:ext cx="1835944" cy="4185761"/>
          </a:xfrm>
          <a:prstGeom prst="rect">
            <a:avLst/>
          </a:prstGeom>
          <a:noFill/>
        </p:spPr>
        <p:txBody>
          <a:bodyPr wrap="square" rtlCol="0">
            <a:spAutoFit/>
          </a:bodyPr>
          <a:lstStyle/>
          <a:p>
            <a:r>
              <a:rPr lang="en-IN" dirty="0">
                <a:solidFill>
                  <a:schemeClr val="accent5">
                    <a:lumMod val="60000"/>
                    <a:lumOff val="40000"/>
                  </a:schemeClr>
                </a:solidFill>
              </a:rPr>
              <a:t>OBSERVATIONS</a:t>
            </a:r>
          </a:p>
          <a:p>
            <a:endParaRPr lang="en-IN" dirty="0">
              <a:solidFill>
                <a:schemeClr val="bg1"/>
              </a:solidFill>
            </a:endParaRPr>
          </a:p>
          <a:p>
            <a:r>
              <a:rPr lang="en-IN" dirty="0">
                <a:solidFill>
                  <a:schemeClr val="bg1"/>
                </a:solidFill>
              </a:rPr>
              <a:t>Chennai and Mumbai are outliers in the sense that they deviate from the average trend.</a:t>
            </a:r>
          </a:p>
          <a:p>
            <a:endParaRPr lang="en-IN" dirty="0">
              <a:solidFill>
                <a:schemeClr val="bg1"/>
              </a:solidFill>
            </a:endParaRPr>
          </a:p>
          <a:p>
            <a:r>
              <a:rPr lang="en-IN" dirty="0">
                <a:solidFill>
                  <a:schemeClr val="bg1"/>
                </a:solidFill>
              </a:rPr>
              <a:t>Mumbai has less number of accidents and fewer registered vehicles despite having a large population. </a:t>
            </a:r>
          </a:p>
          <a:p>
            <a:endParaRPr lang="en-IN" dirty="0">
              <a:solidFill>
                <a:schemeClr val="bg1"/>
              </a:solidFill>
            </a:endParaRPr>
          </a:p>
          <a:p>
            <a:r>
              <a:rPr lang="en-IN" dirty="0">
                <a:solidFill>
                  <a:schemeClr val="bg1"/>
                </a:solidFill>
              </a:rPr>
              <a:t>Chennai has more registered vehicles and a large number of road accidents.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AC8290-BFB8-5C16-9D69-02907FC4F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258" y="695960"/>
            <a:ext cx="3301206" cy="42903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0FB5249-374B-8103-5E03-F55823D942E9}"/>
              </a:ext>
            </a:extLst>
          </p:cNvPr>
          <p:cNvSpPr txBox="1"/>
          <p:nvPr/>
        </p:nvSpPr>
        <p:spPr>
          <a:xfrm>
            <a:off x="1400172" y="157162"/>
            <a:ext cx="6172200" cy="307777"/>
          </a:xfrm>
          <a:prstGeom prst="rect">
            <a:avLst/>
          </a:prstGeom>
          <a:noFill/>
        </p:spPr>
        <p:txBody>
          <a:bodyPr wrap="square" rtlCol="0">
            <a:spAutoFit/>
          </a:bodyPr>
          <a:lstStyle/>
          <a:p>
            <a:r>
              <a:rPr lang="en-US" b="1" dirty="0">
                <a:solidFill>
                  <a:schemeClr val="bg1"/>
                </a:solidFill>
              </a:rPr>
              <a:t>Data used to analyze the road accidents in Gujarat after ban on alcohol</a:t>
            </a:r>
            <a:endParaRPr lang="en-IN" b="1" dirty="0">
              <a:solidFill>
                <a:schemeClr val="bg1"/>
              </a:solidFill>
            </a:endParaRPr>
          </a:p>
        </p:txBody>
      </p:sp>
    </p:spTree>
    <p:extLst>
      <p:ext uri="{BB962C8B-B14F-4D97-AF65-F5344CB8AC3E}">
        <p14:creationId xmlns:p14="http://schemas.microsoft.com/office/powerpoint/2010/main" val="223530717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24"/>
          <p:cNvPicPr preferRelativeResize="0"/>
          <p:nvPr/>
        </p:nvPicPr>
        <p:blipFill>
          <a:blip r:embed="rId3">
            <a:alphaModFix/>
          </a:blip>
          <a:stretch>
            <a:fillRect/>
          </a:stretch>
        </p:blipFill>
        <p:spPr>
          <a:xfrm>
            <a:off x="178593" y="114300"/>
            <a:ext cx="8829676" cy="4121944"/>
          </a:xfrm>
          <a:prstGeom prst="rect">
            <a:avLst/>
          </a:prstGeom>
          <a:noFill/>
          <a:ln>
            <a:noFill/>
          </a:ln>
        </p:spPr>
      </p:pic>
      <p:sp>
        <p:nvSpPr>
          <p:cNvPr id="308" name="Google Shape;308;p24"/>
          <p:cNvSpPr txBox="1"/>
          <p:nvPr/>
        </p:nvSpPr>
        <p:spPr>
          <a:xfrm>
            <a:off x="7322300" y="1860475"/>
            <a:ext cx="132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309" name="Google Shape;309;p24"/>
          <p:cNvSpPr txBox="1"/>
          <p:nvPr/>
        </p:nvSpPr>
        <p:spPr>
          <a:xfrm>
            <a:off x="7322300" y="2073025"/>
            <a:ext cx="142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B4668C59-1006-35B1-96DD-B54E5FA884BE}"/>
              </a:ext>
            </a:extLst>
          </p:cNvPr>
          <p:cNvSpPr txBox="1"/>
          <p:nvPr/>
        </p:nvSpPr>
        <p:spPr>
          <a:xfrm>
            <a:off x="185737" y="4429128"/>
            <a:ext cx="8829675" cy="523220"/>
          </a:xfrm>
          <a:prstGeom prst="rect">
            <a:avLst/>
          </a:prstGeom>
          <a:noFill/>
        </p:spPr>
        <p:txBody>
          <a:bodyPr wrap="square" rtlCol="0">
            <a:spAutoFit/>
          </a:bodyPr>
          <a:lstStyle/>
          <a:p>
            <a:r>
              <a:rPr lang="en-IN" dirty="0">
                <a:solidFill>
                  <a:schemeClr val="bg1"/>
                </a:solidFill>
              </a:rPr>
              <a:t>It can be observed that there is a major decline in the number of road accidents in Gujarat after the ban on alcohol in the year 2009. </a:t>
            </a:r>
          </a:p>
        </p:txBody>
      </p:sp>
      <p:sp>
        <p:nvSpPr>
          <p:cNvPr id="3" name="Rectangle 2">
            <a:extLst>
              <a:ext uri="{FF2B5EF4-FFF2-40B4-BE49-F238E27FC236}">
                <a16:creationId xmlns:a16="http://schemas.microsoft.com/office/drawing/2014/main" id="{44DF7551-B92B-344E-0151-C325FCE3EA34}"/>
              </a:ext>
            </a:extLst>
          </p:cNvPr>
          <p:cNvSpPr/>
          <p:nvPr/>
        </p:nvSpPr>
        <p:spPr>
          <a:xfrm>
            <a:off x="2971800" y="2171550"/>
            <a:ext cx="1778794" cy="301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B869BAB9-AF39-DA2A-735B-34BC3185F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4" y="537152"/>
            <a:ext cx="3926682" cy="40777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9A319F-6582-5743-0D8E-5E8027BAE646}"/>
              </a:ext>
            </a:extLst>
          </p:cNvPr>
          <p:cNvSpPr txBox="1"/>
          <p:nvPr/>
        </p:nvSpPr>
        <p:spPr>
          <a:xfrm>
            <a:off x="750099" y="164304"/>
            <a:ext cx="7143747" cy="307777"/>
          </a:xfrm>
          <a:prstGeom prst="rect">
            <a:avLst/>
          </a:prstGeom>
          <a:noFill/>
        </p:spPr>
        <p:txBody>
          <a:bodyPr wrap="square" rtlCol="0">
            <a:spAutoFit/>
          </a:bodyPr>
          <a:lstStyle/>
          <a:p>
            <a:r>
              <a:rPr lang="en-US" b="1" dirty="0">
                <a:solidFill>
                  <a:schemeClr val="bg1"/>
                </a:solidFill>
              </a:rPr>
              <a:t>Data used to analyze road accidents in India according to the Time of Occurrence </a:t>
            </a:r>
            <a:endParaRPr lang="en-IN" b="1" dirty="0">
              <a:solidFill>
                <a:schemeClr val="bg1"/>
              </a:solidFill>
            </a:endParaRPr>
          </a:p>
        </p:txBody>
      </p:sp>
      <p:sp>
        <p:nvSpPr>
          <p:cNvPr id="6" name="TextBox 5">
            <a:extLst>
              <a:ext uri="{FF2B5EF4-FFF2-40B4-BE49-F238E27FC236}">
                <a16:creationId xmlns:a16="http://schemas.microsoft.com/office/drawing/2014/main" id="{1442C55E-1698-8B2D-A909-E6B26E9D0E65}"/>
              </a:ext>
            </a:extLst>
          </p:cNvPr>
          <p:cNvSpPr txBox="1"/>
          <p:nvPr/>
        </p:nvSpPr>
        <p:spPr>
          <a:xfrm>
            <a:off x="2395539" y="4622779"/>
            <a:ext cx="2097876" cy="307777"/>
          </a:xfrm>
          <a:prstGeom prst="rect">
            <a:avLst/>
          </a:prstGeom>
          <a:noFill/>
        </p:spPr>
        <p:txBody>
          <a:bodyPr wrap="square" rtlCol="0">
            <a:spAutoFit/>
          </a:bodyPr>
          <a:lstStyle/>
          <a:p>
            <a:r>
              <a:rPr lang="en-US" b="1" dirty="0">
                <a:solidFill>
                  <a:schemeClr val="bg1"/>
                </a:solidFill>
              </a:rPr>
              <a:t>Year : 2018</a:t>
            </a:r>
            <a:endParaRPr lang="en-IN" b="1" dirty="0">
              <a:solidFill>
                <a:schemeClr val="bg1"/>
              </a:solidFill>
            </a:endParaRPr>
          </a:p>
        </p:txBody>
      </p:sp>
    </p:spTree>
    <p:extLst>
      <p:ext uri="{BB962C8B-B14F-4D97-AF65-F5344CB8AC3E}">
        <p14:creationId xmlns:p14="http://schemas.microsoft.com/office/powerpoint/2010/main" val="42411874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25"/>
          <p:cNvPicPr preferRelativeResize="0"/>
          <p:nvPr/>
        </p:nvPicPr>
        <p:blipFill>
          <a:blip r:embed="rId3">
            <a:alphaModFix/>
          </a:blip>
          <a:stretch>
            <a:fillRect/>
          </a:stretch>
        </p:blipFill>
        <p:spPr>
          <a:xfrm>
            <a:off x="242882" y="621506"/>
            <a:ext cx="8736812" cy="4357687"/>
          </a:xfrm>
          <a:prstGeom prst="rect">
            <a:avLst/>
          </a:prstGeom>
          <a:noFill/>
          <a:ln>
            <a:noFill/>
          </a:ln>
        </p:spPr>
      </p:pic>
      <p:sp>
        <p:nvSpPr>
          <p:cNvPr id="2" name="TextBox 1">
            <a:extLst>
              <a:ext uri="{FF2B5EF4-FFF2-40B4-BE49-F238E27FC236}">
                <a16:creationId xmlns:a16="http://schemas.microsoft.com/office/drawing/2014/main" id="{827C7385-E998-AA20-DBBC-BA9E7183F0A4}"/>
              </a:ext>
            </a:extLst>
          </p:cNvPr>
          <p:cNvSpPr txBox="1"/>
          <p:nvPr/>
        </p:nvSpPr>
        <p:spPr>
          <a:xfrm>
            <a:off x="242882" y="164307"/>
            <a:ext cx="8736812" cy="307777"/>
          </a:xfrm>
          <a:prstGeom prst="rect">
            <a:avLst/>
          </a:prstGeom>
          <a:noFill/>
        </p:spPr>
        <p:txBody>
          <a:bodyPr wrap="square" rtlCol="0">
            <a:spAutoFit/>
          </a:bodyPr>
          <a:lstStyle/>
          <a:p>
            <a:r>
              <a:rPr lang="en-IN" dirty="0">
                <a:solidFill>
                  <a:schemeClr val="bg1"/>
                </a:solidFill>
              </a:rPr>
              <a:t>The hours from 3:00 p.m. to 9:00 p.m. observe a maximum number of road accidents in a day.</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_Users_Admin_Documents_Programming_group-project-8_Road_Accidents_in_India - Shiny 2022-11-10 23-52-36">
            <a:hlinkClick r:id="" action="ppaction://media"/>
            <a:extLst>
              <a:ext uri="{FF2B5EF4-FFF2-40B4-BE49-F238E27FC236}">
                <a16:creationId xmlns:a16="http://schemas.microsoft.com/office/drawing/2014/main" id="{449180BD-C953-6505-2A1C-DD0D713D93E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686" y="526438"/>
            <a:ext cx="8862584" cy="4505147"/>
          </a:xfrm>
          <a:prstGeom prst="rect">
            <a:avLst/>
          </a:prstGeom>
        </p:spPr>
      </p:pic>
      <p:sp>
        <p:nvSpPr>
          <p:cNvPr id="3" name="TextBox 2">
            <a:extLst>
              <a:ext uri="{FF2B5EF4-FFF2-40B4-BE49-F238E27FC236}">
                <a16:creationId xmlns:a16="http://schemas.microsoft.com/office/drawing/2014/main" id="{848BE031-A5AA-D2A5-7B0C-690D8ADEB894}"/>
              </a:ext>
            </a:extLst>
          </p:cNvPr>
          <p:cNvSpPr txBox="1"/>
          <p:nvPr/>
        </p:nvSpPr>
        <p:spPr>
          <a:xfrm>
            <a:off x="3757617" y="71438"/>
            <a:ext cx="1571624" cy="400110"/>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SHINY APP</a:t>
            </a:r>
          </a:p>
        </p:txBody>
      </p:sp>
    </p:spTree>
    <p:extLst>
      <p:ext uri="{BB962C8B-B14F-4D97-AF65-F5344CB8AC3E}">
        <p14:creationId xmlns:p14="http://schemas.microsoft.com/office/powerpoint/2010/main" val="1940218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8"/>
          <p:cNvSpPr txBox="1">
            <a:spLocks noGrp="1"/>
          </p:cNvSpPr>
          <p:nvPr>
            <p:ph type="title" idx="4294967295"/>
          </p:nvPr>
        </p:nvSpPr>
        <p:spPr>
          <a:xfrm>
            <a:off x="526858" y="221474"/>
            <a:ext cx="70473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latin typeface="Arial"/>
                <a:ea typeface="Arial"/>
                <a:cs typeface="Arial"/>
                <a:sym typeface="Arial"/>
              </a:rPr>
              <a:t> </a:t>
            </a:r>
            <a:r>
              <a:rPr lang="en" sz="2000" b="1" u="sng" dirty="0">
                <a:latin typeface="Arial"/>
                <a:ea typeface="Arial"/>
                <a:cs typeface="Arial"/>
                <a:sym typeface="Arial"/>
              </a:rPr>
              <a:t>SOME FINDINGS : </a:t>
            </a:r>
            <a:endParaRPr sz="2000" b="1" u="sng" dirty="0">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
        <p:nvSpPr>
          <p:cNvPr id="390" name="Google Shape;390;p28"/>
          <p:cNvSpPr txBox="1">
            <a:spLocks noGrp="1"/>
          </p:cNvSpPr>
          <p:nvPr>
            <p:ph type="title" idx="4294967295"/>
          </p:nvPr>
        </p:nvSpPr>
        <p:spPr>
          <a:xfrm>
            <a:off x="414300" y="799965"/>
            <a:ext cx="8465381" cy="3872047"/>
          </a:xfrm>
          <a:prstGeom prst="rect">
            <a:avLst/>
          </a:prstGeom>
        </p:spPr>
        <p:txBody>
          <a:bodyPr spcFirstLastPara="1" wrap="square" lIns="91425" tIns="91425" rIns="91425" bIns="91425" anchor="t" anchorCtr="0">
            <a:noAutofit/>
          </a:bodyPr>
          <a:lstStyle/>
          <a:p>
            <a:pPr marL="152400" lvl="0" algn="l" rtl="0">
              <a:spcBef>
                <a:spcPts val="0"/>
              </a:spcBef>
              <a:spcAft>
                <a:spcPts val="0"/>
              </a:spcAft>
              <a:buClr>
                <a:srgbClr val="FFFF00"/>
              </a:buClr>
              <a:buSzPts val="1200"/>
            </a:pPr>
            <a:r>
              <a:rPr lang="en" sz="1200" i="1" dirty="0">
                <a:solidFill>
                  <a:srgbClr val="FFFF00"/>
                </a:solidFill>
                <a:latin typeface="Roboto"/>
                <a:ea typeface="Roboto"/>
                <a:cs typeface="Roboto"/>
                <a:sym typeface="Roboto"/>
              </a:rPr>
              <a:t>1. Over-speeding</a:t>
            </a:r>
            <a:r>
              <a:rPr lang="en" sz="1200" dirty="0">
                <a:solidFill>
                  <a:srgbClr val="FFFF00"/>
                </a:solidFill>
                <a:latin typeface="Roboto"/>
                <a:ea typeface="Roboto"/>
                <a:cs typeface="Roboto"/>
                <a:sym typeface="Roboto"/>
              </a:rPr>
              <a:t> and </a:t>
            </a:r>
            <a:r>
              <a:rPr lang="en" sz="1200" i="1" dirty="0">
                <a:solidFill>
                  <a:srgbClr val="FFFF00"/>
                </a:solidFill>
                <a:latin typeface="Roboto"/>
                <a:ea typeface="Roboto"/>
                <a:cs typeface="Roboto"/>
                <a:sym typeface="Roboto"/>
              </a:rPr>
              <a:t>careless driving</a:t>
            </a:r>
            <a:r>
              <a:rPr lang="en" sz="1200" dirty="0">
                <a:solidFill>
                  <a:srgbClr val="FFFF00"/>
                </a:solidFill>
                <a:latin typeface="Roboto"/>
                <a:ea typeface="Roboto"/>
                <a:cs typeface="Roboto"/>
                <a:sym typeface="Roboto"/>
              </a:rPr>
              <a:t> are two major factors contributing in the road accidents in all the states.   </a:t>
            </a:r>
            <a:br>
              <a:rPr lang="en" sz="1200" dirty="0">
                <a:solidFill>
                  <a:srgbClr val="FFFF00"/>
                </a:solidFill>
                <a:latin typeface="Roboto"/>
                <a:ea typeface="Roboto"/>
                <a:cs typeface="Roboto"/>
                <a:sym typeface="Roboto"/>
              </a:rPr>
            </a:br>
            <a:br>
              <a:rPr lang="en" sz="1200" dirty="0">
                <a:solidFill>
                  <a:srgbClr val="FFFF00"/>
                </a:solidFill>
                <a:latin typeface="Roboto"/>
                <a:ea typeface="Roboto"/>
                <a:cs typeface="Roboto"/>
                <a:sym typeface="Roboto"/>
              </a:rPr>
            </a:br>
            <a:r>
              <a:rPr lang="en" sz="1200" dirty="0">
                <a:solidFill>
                  <a:srgbClr val="FFFF00"/>
                </a:solidFill>
                <a:latin typeface="Roboto"/>
                <a:ea typeface="Roboto"/>
                <a:cs typeface="Roboto"/>
                <a:sym typeface="Roboto"/>
              </a:rPr>
              <a:t>2. </a:t>
            </a:r>
            <a:r>
              <a:rPr lang="en-IN" sz="1200" dirty="0">
                <a:solidFill>
                  <a:srgbClr val="FFFF00"/>
                </a:solidFill>
                <a:latin typeface="Roboto"/>
                <a:ea typeface="Roboto"/>
                <a:cs typeface="Roboto"/>
                <a:sym typeface="Roboto"/>
              </a:rPr>
              <a:t>In</a:t>
            </a:r>
            <a:r>
              <a:rPr lang="en" sz="1200" dirty="0">
                <a:solidFill>
                  <a:srgbClr val="FFFF00"/>
                </a:solidFill>
                <a:latin typeface="Roboto"/>
                <a:ea typeface="Roboto"/>
                <a:cs typeface="Roboto"/>
                <a:sym typeface="Roboto"/>
              </a:rPr>
              <a:t> </a:t>
            </a:r>
            <a:r>
              <a:rPr lang="en-US" sz="1200" dirty="0">
                <a:solidFill>
                  <a:srgbClr val="FFFF00"/>
                </a:solidFill>
                <a:latin typeface="Roboto"/>
                <a:ea typeface="Roboto"/>
                <a:cs typeface="Arial"/>
                <a:sym typeface="Roboto"/>
              </a:rPr>
              <a:t>rainy season, the neighboring states of Maharashtra, Karnataka, and Tamil Nadu witness high road accidents in the coastal areas.</a:t>
            </a:r>
            <a:br>
              <a:rPr lang="en-US" sz="1200" dirty="0">
                <a:solidFill>
                  <a:srgbClr val="FFFF00"/>
                </a:solidFill>
                <a:latin typeface="Roboto"/>
                <a:ea typeface="Roboto"/>
                <a:cs typeface="Arial"/>
                <a:sym typeface="Roboto"/>
              </a:rPr>
            </a:br>
            <a:br>
              <a:rPr lang="en-US" sz="1200" dirty="0">
                <a:solidFill>
                  <a:srgbClr val="FFFF00"/>
                </a:solidFill>
                <a:latin typeface="Roboto"/>
                <a:ea typeface="Roboto"/>
                <a:cs typeface="Arial"/>
                <a:sym typeface="Roboto"/>
              </a:rPr>
            </a:br>
            <a:r>
              <a:rPr lang="en-US" sz="1200" dirty="0">
                <a:solidFill>
                  <a:srgbClr val="FFFF00"/>
                </a:solidFill>
                <a:latin typeface="Roboto"/>
                <a:ea typeface="Roboto"/>
                <a:cs typeface="Arial"/>
                <a:sym typeface="Roboto"/>
              </a:rPr>
              <a:t>3. It is not necessary that high cases in the states presented have a high number of road accidents because it can also mean that the cases occurring are also being reported proportionally in these states might not be the case in other states</a:t>
            </a:r>
            <a:br>
              <a:rPr lang="en-US" sz="1200" dirty="0">
                <a:solidFill>
                  <a:srgbClr val="FFFF00"/>
                </a:solidFill>
                <a:latin typeface="Roboto"/>
                <a:ea typeface="Roboto"/>
                <a:cs typeface="Arial"/>
                <a:sym typeface="Roboto"/>
              </a:rPr>
            </a:br>
            <a:br>
              <a:rPr lang="en-US" sz="1200" dirty="0">
                <a:solidFill>
                  <a:srgbClr val="FFFF00"/>
                </a:solidFill>
                <a:latin typeface="Roboto"/>
                <a:ea typeface="Roboto"/>
                <a:cs typeface="Arial"/>
                <a:sym typeface="Roboto"/>
              </a:rPr>
            </a:br>
            <a:r>
              <a:rPr lang="en-US" sz="1200" dirty="0">
                <a:solidFill>
                  <a:srgbClr val="FFFF00"/>
                </a:solidFill>
                <a:latin typeface="Roboto"/>
                <a:ea typeface="Roboto"/>
                <a:cs typeface="Arial"/>
                <a:sym typeface="Roboto"/>
              </a:rPr>
              <a:t>4. In Mumbai  the people prefer to travel using local transport.  Moreover Maharashtra has invested on more infrastructure and surveillance as well as high fines to curb road accidents.</a:t>
            </a:r>
            <a:br>
              <a:rPr lang="en-US" sz="1200" dirty="0">
                <a:solidFill>
                  <a:srgbClr val="FFFF00"/>
                </a:solidFill>
                <a:latin typeface="Roboto"/>
                <a:ea typeface="Roboto"/>
                <a:cs typeface="Arial"/>
                <a:sym typeface="Roboto"/>
              </a:rPr>
            </a:br>
            <a:r>
              <a:rPr lang="en-US" sz="1200" dirty="0">
                <a:solidFill>
                  <a:srgbClr val="FFFF00"/>
                </a:solidFill>
                <a:latin typeface="Roboto"/>
                <a:ea typeface="Roboto"/>
                <a:cs typeface="Arial"/>
                <a:sym typeface="Roboto"/>
              </a:rPr>
              <a:t>Chennai has almost everything that can result in severe road accidents. From dysfunctional traffic signals to non operational street lights, inadequate policing (not so efficient traffic police)  and low fines on violation of traffic rules.</a:t>
            </a:r>
            <a:br>
              <a:rPr lang="en-US" sz="1200" dirty="0">
                <a:solidFill>
                  <a:srgbClr val="FFFF00"/>
                </a:solidFill>
                <a:latin typeface="Roboto"/>
                <a:ea typeface="Roboto"/>
                <a:cs typeface="Arial"/>
                <a:sym typeface="Roboto"/>
              </a:rPr>
            </a:br>
            <a:br>
              <a:rPr lang="en-US" sz="1200" dirty="0">
                <a:solidFill>
                  <a:srgbClr val="FFFF00"/>
                </a:solidFill>
                <a:latin typeface="Roboto"/>
                <a:ea typeface="Roboto"/>
                <a:cs typeface="Arial"/>
                <a:sym typeface="Roboto"/>
              </a:rPr>
            </a:br>
            <a:r>
              <a:rPr lang="en-US" sz="1200" dirty="0">
                <a:solidFill>
                  <a:srgbClr val="FFFF00"/>
                </a:solidFill>
                <a:latin typeface="Roboto"/>
                <a:ea typeface="Roboto"/>
                <a:cs typeface="Arial"/>
                <a:sym typeface="Roboto"/>
              </a:rPr>
              <a:t>5. Ban on alcohol has helped Gujarat curb road accidents to a major extent.</a:t>
            </a:r>
            <a:br>
              <a:rPr lang="en-US" sz="1200" dirty="0">
                <a:solidFill>
                  <a:srgbClr val="FFFF00"/>
                </a:solidFill>
                <a:latin typeface="Roboto"/>
                <a:ea typeface="Roboto"/>
                <a:cs typeface="Arial"/>
                <a:sym typeface="Roboto"/>
              </a:rPr>
            </a:br>
            <a:br>
              <a:rPr lang="en-US" sz="1200" dirty="0">
                <a:solidFill>
                  <a:srgbClr val="FFFF00"/>
                </a:solidFill>
                <a:latin typeface="Roboto"/>
                <a:ea typeface="Roboto"/>
                <a:cs typeface="Arial"/>
                <a:sym typeface="Roboto"/>
              </a:rPr>
            </a:br>
            <a:r>
              <a:rPr lang="en-US" sz="1100" dirty="0">
                <a:solidFill>
                  <a:srgbClr val="FFFF00"/>
                </a:solidFill>
                <a:latin typeface="Roboto"/>
                <a:ea typeface="Roboto"/>
                <a:cs typeface="Arial"/>
                <a:sym typeface="Roboto"/>
              </a:rPr>
              <a:t>6. The time from 9:00 a.m. to 6:00 pm. in the day witnesses a maximum number of road accidents and 6:00p.m. to 9:00p.m. is the time in the night</a:t>
            </a:r>
            <a:endParaRPr sz="2000" dirty="0">
              <a:solidFill>
                <a:srgbClr val="FFFF00"/>
              </a:solidFill>
              <a:latin typeface="Arial"/>
              <a:ea typeface="Arial"/>
              <a:cs typeface="Arial"/>
              <a:sym typeface="Arial"/>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96002-7321-9628-E32E-C45D7387EB52}"/>
              </a:ext>
            </a:extLst>
          </p:cNvPr>
          <p:cNvSpPr txBox="1"/>
          <p:nvPr/>
        </p:nvSpPr>
        <p:spPr>
          <a:xfrm>
            <a:off x="914400" y="214313"/>
            <a:ext cx="3743325" cy="369332"/>
          </a:xfrm>
          <a:prstGeom prst="rect">
            <a:avLst/>
          </a:prstGeom>
          <a:noFill/>
        </p:spPr>
        <p:txBody>
          <a:bodyPr wrap="square" rtlCol="0">
            <a:spAutoFit/>
          </a:bodyPr>
          <a:lstStyle/>
          <a:p>
            <a:r>
              <a:rPr lang="en-US" sz="1800" dirty="0">
                <a:solidFill>
                  <a:schemeClr val="bg1"/>
                </a:solidFill>
              </a:rPr>
              <a:t>REFERENCES</a:t>
            </a:r>
            <a:endParaRPr lang="en-IN" sz="1800" dirty="0">
              <a:solidFill>
                <a:schemeClr val="bg1"/>
              </a:solidFill>
            </a:endParaRPr>
          </a:p>
        </p:txBody>
      </p:sp>
      <p:sp>
        <p:nvSpPr>
          <p:cNvPr id="3" name="TextBox 2">
            <a:extLst>
              <a:ext uri="{FF2B5EF4-FFF2-40B4-BE49-F238E27FC236}">
                <a16:creationId xmlns:a16="http://schemas.microsoft.com/office/drawing/2014/main" id="{3EB3B5F5-9DA2-5ECB-FCDB-E5B7F20412BF}"/>
              </a:ext>
            </a:extLst>
          </p:cNvPr>
          <p:cNvSpPr txBox="1"/>
          <p:nvPr/>
        </p:nvSpPr>
        <p:spPr>
          <a:xfrm>
            <a:off x="866775" y="583645"/>
            <a:ext cx="7677150" cy="2646878"/>
          </a:xfrm>
          <a:prstGeom prst="rect">
            <a:avLst/>
          </a:prstGeom>
          <a:noFill/>
        </p:spPr>
        <p:txBody>
          <a:bodyPr wrap="square" rtlCol="0">
            <a:spAutoFit/>
          </a:bodyPr>
          <a:lstStyle/>
          <a:p>
            <a:r>
              <a:rPr lang="en-US" sz="1600" dirty="0">
                <a:solidFill>
                  <a:schemeClr val="accent6">
                    <a:lumMod val="75000"/>
                  </a:schemeClr>
                </a:solidFill>
                <a:hlinkClick r:id="rId2">
                  <a:extLst>
                    <a:ext uri="{A12FA001-AC4F-418D-AE19-62706E023703}">
                      <ahyp:hlinkClr xmlns:ahyp="http://schemas.microsoft.com/office/drawing/2018/hyperlinkcolor" val="tx"/>
                    </a:ext>
                  </a:extLst>
                </a:hlinkClick>
              </a:rPr>
              <a:t>https://timesofindia.indiatimes.com/city/mumbai/mumbai-5th-among-cities-to-curb-road-accidents-in-a-year/articleshow/78801577.cms</a:t>
            </a:r>
            <a:endParaRPr lang="en-US" sz="1600" dirty="0">
              <a:solidFill>
                <a:schemeClr val="accent6">
                  <a:lumMod val="75000"/>
                </a:schemeClr>
              </a:solidFill>
            </a:endParaRPr>
          </a:p>
          <a:p>
            <a:pPr marL="342900" indent="-342900">
              <a:buAutoNum type="arabicPeriod"/>
            </a:pPr>
            <a:endParaRPr lang="en-IN" sz="1600" dirty="0">
              <a:solidFill>
                <a:schemeClr val="accent6">
                  <a:lumMod val="75000"/>
                </a:schemeClr>
              </a:solidFill>
              <a:hlinkClick r:id="rId3">
                <a:extLst>
                  <a:ext uri="{A12FA001-AC4F-418D-AE19-62706E023703}">
                    <ahyp:hlinkClr xmlns:ahyp="http://schemas.microsoft.com/office/drawing/2018/hyperlinkcolor" val="tx"/>
                  </a:ext>
                </a:extLst>
              </a:hlinkClick>
            </a:endParaRPr>
          </a:p>
          <a:p>
            <a:r>
              <a:rPr lang="en-IN" sz="1600" dirty="0">
                <a:solidFill>
                  <a:schemeClr val="accent6">
                    <a:lumMod val="75000"/>
                  </a:schemeClr>
                </a:solidFill>
                <a:hlinkClick r:id="rId3">
                  <a:extLst>
                    <a:ext uri="{A12FA001-AC4F-418D-AE19-62706E023703}">
                      <ahyp:hlinkClr xmlns:ahyp="http://schemas.microsoft.com/office/drawing/2018/hyperlinkcolor" val="tx"/>
                    </a:ext>
                  </a:extLst>
                </a:hlinkClick>
              </a:rPr>
              <a:t>https://en.wikipedia.org/wiki/Road_accidents_in_Tamil_Nadu</a:t>
            </a:r>
            <a:endParaRPr lang="en-IN" sz="1600" dirty="0">
              <a:solidFill>
                <a:schemeClr val="accent6">
                  <a:lumMod val="75000"/>
                </a:schemeClr>
              </a:solidFill>
            </a:endParaRPr>
          </a:p>
          <a:p>
            <a:pPr marL="342900" indent="-342900">
              <a:buAutoNum type="arabicPeriod"/>
            </a:pPr>
            <a:endParaRPr lang="en-IN" sz="1600" dirty="0">
              <a:solidFill>
                <a:schemeClr val="accent6">
                  <a:lumMod val="75000"/>
                </a:schemeClr>
              </a:solidFill>
            </a:endParaRPr>
          </a:p>
          <a:p>
            <a:r>
              <a:rPr lang="en-US" sz="1600" dirty="0">
                <a:solidFill>
                  <a:schemeClr val="accent6">
                    <a:lumMod val="75000"/>
                  </a:schemeClr>
                </a:solidFill>
                <a:hlinkClick r:id="rId4">
                  <a:extLst>
                    <a:ext uri="{A12FA001-AC4F-418D-AE19-62706E023703}">
                      <ahyp:hlinkClr xmlns:ahyp="http://schemas.microsoft.com/office/drawing/2018/hyperlinkcolor" val="tx"/>
                    </a:ext>
                  </a:extLst>
                </a:hlinkClick>
              </a:rPr>
              <a:t>https://www.dailypioneer.com/2013/page1/states-asked-to-emulate-guj-in-good-spirit.html</a:t>
            </a:r>
            <a:endParaRPr lang="en-IN" sz="1600" dirty="0">
              <a:solidFill>
                <a:schemeClr val="accent6">
                  <a:lumMod val="75000"/>
                </a:schemeClr>
              </a:solidFill>
            </a:endParaRPr>
          </a:p>
          <a:p>
            <a:pPr marL="342900" indent="-342900">
              <a:buAutoNum type="arabicPeriod"/>
            </a:pPr>
            <a:endParaRPr lang="en-IN" sz="1800" dirty="0">
              <a:solidFill>
                <a:schemeClr val="bg1"/>
              </a:solidFill>
            </a:endParaRPr>
          </a:p>
          <a:p>
            <a:pPr marL="342900" indent="-342900">
              <a:buAutoNum type="arabicPeriod"/>
            </a:pPr>
            <a:endParaRPr lang="en-US" sz="1800" dirty="0">
              <a:solidFill>
                <a:schemeClr val="bg1"/>
              </a:solidFill>
            </a:endParaRPr>
          </a:p>
          <a:p>
            <a:pPr marL="342900" indent="-342900">
              <a:buAutoNum type="arabicPeriod"/>
            </a:pPr>
            <a:endParaRPr lang="en-IN" sz="1800" dirty="0">
              <a:solidFill>
                <a:schemeClr val="bg1"/>
              </a:solidFill>
            </a:endParaRPr>
          </a:p>
        </p:txBody>
      </p:sp>
    </p:spTree>
    <p:extLst>
      <p:ext uri="{BB962C8B-B14F-4D97-AF65-F5344CB8AC3E}">
        <p14:creationId xmlns:p14="http://schemas.microsoft.com/office/powerpoint/2010/main" val="170007431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710248" y="431538"/>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solidFill>
                  <a:srgbClr val="0B5394"/>
                </a:solidFill>
              </a:rPr>
              <a:t>Why Road Accidents?</a:t>
            </a:r>
            <a:endParaRPr dirty="0">
              <a:solidFill>
                <a:srgbClr val="0B5394"/>
              </a:solidFill>
            </a:endParaRPr>
          </a:p>
        </p:txBody>
      </p:sp>
      <p:sp>
        <p:nvSpPr>
          <p:cNvPr id="77" name="Google Shape;77;p16"/>
          <p:cNvSpPr txBox="1"/>
          <p:nvPr/>
        </p:nvSpPr>
        <p:spPr>
          <a:xfrm>
            <a:off x="528600" y="3259938"/>
            <a:ext cx="8086800" cy="1600408"/>
          </a:xfrm>
          <a:prstGeom prst="rect">
            <a:avLst/>
          </a:prstGeom>
          <a:noFill/>
          <a:ln>
            <a:noFill/>
          </a:ln>
        </p:spPr>
        <p:txBody>
          <a:bodyPr spcFirstLastPara="1" wrap="square" lIns="91425" tIns="91425" rIns="91425" bIns="91425" anchor="t" anchorCtr="0">
            <a:spAutoFit/>
          </a:bodyPr>
          <a:lstStyle/>
          <a:p>
            <a:pPr marL="285750" lvl="0" indent="-285750" algn="l" rtl="0">
              <a:lnSpc>
                <a:spcPct val="115000"/>
              </a:lnSpc>
              <a:spcBef>
                <a:spcPts val="0"/>
              </a:spcBef>
              <a:spcAft>
                <a:spcPts val="0"/>
              </a:spcAft>
              <a:buClr>
                <a:schemeClr val="dk1"/>
              </a:buClr>
              <a:buSzPts val="1100"/>
              <a:buFont typeface="Wingdings" panose="05000000000000000000" pitchFamily="2" charset="2"/>
              <a:buChar char="v"/>
            </a:pPr>
            <a:r>
              <a:rPr lang="en-US" sz="1600" b="1" u="sng" dirty="0">
                <a:solidFill>
                  <a:schemeClr val="accent4">
                    <a:lumMod val="50000"/>
                  </a:schemeClr>
                </a:solidFill>
                <a:latin typeface="Times New Roman"/>
                <a:ea typeface="Times New Roman"/>
                <a:cs typeface="Times New Roman"/>
                <a:sym typeface="Times New Roman"/>
              </a:rPr>
              <a:t>Possible reasons </a:t>
            </a:r>
            <a:endParaRPr lang="en-US" sz="1600" b="1" dirty="0">
              <a:solidFill>
                <a:schemeClr val="accent4">
                  <a:lumMod val="50000"/>
                </a:schemeClr>
              </a:solidFill>
              <a:latin typeface="Times New Roman"/>
              <a:ea typeface="Times New Roman"/>
              <a:cs typeface="Times New Roman"/>
              <a:sym typeface="Times New Roman"/>
            </a:endParaRPr>
          </a:p>
          <a:p>
            <a:pPr marL="285750" lvl="1" indent="-285750">
              <a:lnSpc>
                <a:spcPct val="115000"/>
              </a:lnSpc>
              <a:buClr>
                <a:schemeClr val="dk1"/>
              </a:buClr>
              <a:buSzPts val="1100"/>
              <a:buFont typeface="Arial" panose="020B0604020202020204" pitchFamily="34" charset="0"/>
              <a:buChar char="•"/>
            </a:pPr>
            <a:r>
              <a:rPr lang="en" sz="1600" b="1" i="1" dirty="0">
                <a:solidFill>
                  <a:srgbClr val="0E101A"/>
                </a:solidFill>
                <a:latin typeface="Times New Roman"/>
                <a:ea typeface="Times New Roman"/>
                <a:cs typeface="Times New Roman"/>
                <a:sym typeface="Times New Roman"/>
              </a:rPr>
              <a:t>Human error</a:t>
            </a:r>
          </a:p>
          <a:p>
            <a:pPr marL="285750" lvl="1" indent="-285750">
              <a:lnSpc>
                <a:spcPct val="115000"/>
              </a:lnSpc>
              <a:buClr>
                <a:schemeClr val="dk1"/>
              </a:buClr>
              <a:buSzPts val="1100"/>
              <a:buFont typeface="Arial" panose="020B0604020202020204" pitchFamily="34" charset="0"/>
              <a:buChar char="•"/>
            </a:pPr>
            <a:r>
              <a:rPr lang="en" sz="1600" b="1" i="1" dirty="0">
                <a:solidFill>
                  <a:srgbClr val="0E101A"/>
                </a:solidFill>
                <a:latin typeface="Times New Roman"/>
                <a:ea typeface="Times New Roman"/>
                <a:cs typeface="Times New Roman"/>
                <a:sym typeface="Times New Roman"/>
              </a:rPr>
              <a:t>Weather conditions</a:t>
            </a:r>
          </a:p>
          <a:p>
            <a:pPr marL="285750" lvl="1" indent="-285750">
              <a:lnSpc>
                <a:spcPct val="115000"/>
              </a:lnSpc>
              <a:buClr>
                <a:schemeClr val="dk1"/>
              </a:buClr>
              <a:buSzPts val="1100"/>
              <a:buFont typeface="Arial" panose="020B0604020202020204" pitchFamily="34" charset="0"/>
              <a:buChar char="•"/>
            </a:pPr>
            <a:r>
              <a:rPr lang="en" sz="1600" b="1" i="1" dirty="0">
                <a:solidFill>
                  <a:srgbClr val="0E101A"/>
                </a:solidFill>
                <a:latin typeface="Times New Roman"/>
                <a:ea typeface="Times New Roman"/>
                <a:cs typeface="Times New Roman"/>
                <a:sym typeface="Times New Roman"/>
              </a:rPr>
              <a:t>Alcohol consumption</a:t>
            </a:r>
          </a:p>
          <a:p>
            <a:pPr marL="285750" lvl="1" indent="-285750">
              <a:lnSpc>
                <a:spcPct val="115000"/>
              </a:lnSpc>
              <a:buClr>
                <a:schemeClr val="dk1"/>
              </a:buClr>
              <a:buSzPts val="1100"/>
              <a:buFont typeface="Arial" panose="020B0604020202020204" pitchFamily="34" charset="0"/>
              <a:buChar char="•"/>
            </a:pPr>
            <a:r>
              <a:rPr lang="en" sz="1600" b="1" i="1" dirty="0">
                <a:solidFill>
                  <a:srgbClr val="0E101A"/>
                </a:solidFill>
                <a:latin typeface="Times New Roman"/>
                <a:ea typeface="Times New Roman"/>
                <a:cs typeface="Times New Roman"/>
                <a:sym typeface="Times New Roman"/>
              </a:rPr>
              <a:t>Occurrence of time</a:t>
            </a:r>
            <a:endParaRPr sz="1600" dirty="0">
              <a:solidFill>
                <a:srgbClr val="0E101A"/>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8F33B6E3-85D4-400C-94AC-683198B4BDC4}"/>
              </a:ext>
            </a:extLst>
          </p:cNvPr>
          <p:cNvPicPr>
            <a:picLocks noChangeAspect="1"/>
          </p:cNvPicPr>
          <p:nvPr/>
        </p:nvPicPr>
        <p:blipFill>
          <a:blip r:embed="rId3"/>
          <a:stretch>
            <a:fillRect/>
          </a:stretch>
        </p:blipFill>
        <p:spPr>
          <a:xfrm>
            <a:off x="1382483" y="805963"/>
            <a:ext cx="6379029" cy="2531919"/>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1BA461-376B-C838-8FCE-FC6DBD22F0C8}"/>
              </a:ext>
            </a:extLst>
          </p:cNvPr>
          <p:cNvSpPr txBox="1"/>
          <p:nvPr/>
        </p:nvSpPr>
        <p:spPr>
          <a:xfrm>
            <a:off x="2571751" y="1740753"/>
            <a:ext cx="3779044"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4800" dirty="0"/>
              <a:t>THANK YOU</a:t>
            </a:r>
          </a:p>
        </p:txBody>
      </p:sp>
    </p:spTree>
    <p:extLst>
      <p:ext uri="{BB962C8B-B14F-4D97-AF65-F5344CB8AC3E}">
        <p14:creationId xmlns:p14="http://schemas.microsoft.com/office/powerpoint/2010/main" val="20306809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pSp>
        <p:nvGrpSpPr>
          <p:cNvPr id="82" name="Google Shape;82;p17"/>
          <p:cNvGrpSpPr/>
          <p:nvPr/>
        </p:nvGrpSpPr>
        <p:grpSpPr>
          <a:xfrm>
            <a:off x="1172750" y="2571757"/>
            <a:ext cx="5842149" cy="2565450"/>
            <a:chOff x="1650925" y="2578007"/>
            <a:chExt cx="5842149" cy="2565450"/>
          </a:xfrm>
        </p:grpSpPr>
        <p:sp>
          <p:nvSpPr>
            <p:cNvPr id="83" name="Google Shape;83;p17"/>
            <p:cNvSpPr/>
            <p:nvPr/>
          </p:nvSpPr>
          <p:spPr>
            <a:xfrm>
              <a:off x="1650925" y="2578007"/>
              <a:ext cx="5842149" cy="2565450"/>
            </a:xfrm>
            <a:custGeom>
              <a:avLst/>
              <a:gdLst/>
              <a:ahLst/>
              <a:cxnLst/>
              <a:rect l="l" t="t" r="r" b="b"/>
              <a:pathLst>
                <a:path w="206145" h="90524" extrusionOk="0">
                  <a:moveTo>
                    <a:pt x="89690" y="1"/>
                  </a:moveTo>
                  <a:lnTo>
                    <a:pt x="0" y="90524"/>
                  </a:lnTo>
                  <a:lnTo>
                    <a:pt x="103073" y="90440"/>
                  </a:lnTo>
                  <a:lnTo>
                    <a:pt x="206145" y="90524"/>
                  </a:lnTo>
                  <a:lnTo>
                    <a:pt x="11645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4805869" y="2578007"/>
              <a:ext cx="2011063" cy="2565450"/>
            </a:xfrm>
            <a:custGeom>
              <a:avLst/>
              <a:gdLst/>
              <a:ahLst/>
              <a:cxnLst/>
              <a:rect l="l" t="t" r="r" b="b"/>
              <a:pathLst>
                <a:path w="70962" h="90524" extrusionOk="0">
                  <a:moveTo>
                    <a:pt x="1" y="1"/>
                  </a:moveTo>
                  <a:lnTo>
                    <a:pt x="64759" y="90524"/>
                  </a:lnTo>
                  <a:lnTo>
                    <a:pt x="70962" y="90524"/>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2327128" y="2578007"/>
              <a:ext cx="2011063" cy="2565450"/>
            </a:xfrm>
            <a:custGeom>
              <a:avLst/>
              <a:gdLst/>
              <a:ahLst/>
              <a:cxnLst/>
              <a:rect l="l" t="t" r="r" b="b"/>
              <a:pathLst>
                <a:path w="70962" h="90524" extrusionOk="0">
                  <a:moveTo>
                    <a:pt x="70628" y="1"/>
                  </a:moveTo>
                  <a:lnTo>
                    <a:pt x="0" y="90524"/>
                  </a:lnTo>
                  <a:lnTo>
                    <a:pt x="6204" y="90524"/>
                  </a:lnTo>
                  <a:lnTo>
                    <a:pt x="70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7"/>
            <p:cNvGrpSpPr/>
            <p:nvPr/>
          </p:nvGrpSpPr>
          <p:grpSpPr>
            <a:xfrm>
              <a:off x="4430982" y="2804419"/>
              <a:ext cx="282125" cy="2336724"/>
              <a:chOff x="4430982" y="2804419"/>
              <a:chExt cx="282125" cy="2336724"/>
            </a:xfrm>
          </p:grpSpPr>
          <p:sp>
            <p:nvSpPr>
              <p:cNvPr id="87" name="Google Shape;87;p17"/>
              <p:cNvSpPr/>
              <p:nvPr/>
            </p:nvSpPr>
            <p:spPr>
              <a:xfrm>
                <a:off x="4520736" y="3227912"/>
                <a:ext cx="128267" cy="354987"/>
              </a:xfrm>
              <a:custGeom>
                <a:avLst/>
                <a:gdLst/>
                <a:ahLst/>
                <a:cxnLst/>
                <a:rect l="l" t="t" r="r" b="b"/>
                <a:pathLst>
                  <a:path w="4526" h="12526" extrusionOk="0">
                    <a:moveTo>
                      <a:pt x="727" y="0"/>
                    </a:moveTo>
                    <a:lnTo>
                      <a:pt x="1" y="12525"/>
                    </a:lnTo>
                    <a:lnTo>
                      <a:pt x="4525" y="12525"/>
                    </a:lnTo>
                    <a:lnTo>
                      <a:pt x="40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4430982" y="4517550"/>
                <a:ext cx="282125" cy="623593"/>
              </a:xfrm>
              <a:custGeom>
                <a:avLst/>
                <a:gdLst/>
                <a:ahLst/>
                <a:cxnLst/>
                <a:rect l="l" t="t" r="r" b="b"/>
                <a:pathLst>
                  <a:path w="9955" h="22004" extrusionOk="0">
                    <a:moveTo>
                      <a:pt x="1275" y="1"/>
                    </a:moveTo>
                    <a:lnTo>
                      <a:pt x="1" y="22003"/>
                    </a:lnTo>
                    <a:lnTo>
                      <a:pt x="9955" y="22003"/>
                    </a:lnTo>
                    <a:lnTo>
                      <a:pt x="9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4481598" y="3777918"/>
                <a:ext cx="195404" cy="483197"/>
              </a:xfrm>
              <a:custGeom>
                <a:avLst/>
                <a:gdLst/>
                <a:ahLst/>
                <a:cxnLst/>
                <a:rect l="l" t="t" r="r" b="b"/>
                <a:pathLst>
                  <a:path w="6895" h="17050" extrusionOk="0">
                    <a:moveTo>
                      <a:pt x="989" y="0"/>
                    </a:moveTo>
                    <a:lnTo>
                      <a:pt x="1" y="17050"/>
                    </a:lnTo>
                    <a:lnTo>
                      <a:pt x="6895" y="17050"/>
                    </a:lnTo>
                    <a:lnTo>
                      <a:pt x="6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4551117" y="2804419"/>
                <a:ext cx="76291" cy="252764"/>
              </a:xfrm>
              <a:custGeom>
                <a:avLst/>
                <a:gdLst/>
                <a:ahLst/>
                <a:cxnLst/>
                <a:rect l="l" t="t" r="r" b="b"/>
                <a:pathLst>
                  <a:path w="2692" h="8919" extrusionOk="0">
                    <a:moveTo>
                      <a:pt x="512" y="1"/>
                    </a:moveTo>
                    <a:lnTo>
                      <a:pt x="1" y="8918"/>
                    </a:lnTo>
                    <a:lnTo>
                      <a:pt x="2691" y="8918"/>
                    </a:lnTo>
                    <a:lnTo>
                      <a:pt x="2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91;p17"/>
          <p:cNvGrpSpPr/>
          <p:nvPr/>
        </p:nvGrpSpPr>
        <p:grpSpPr>
          <a:xfrm>
            <a:off x="4409150" y="547737"/>
            <a:ext cx="4496500" cy="2565321"/>
            <a:chOff x="5089300" y="802825"/>
            <a:chExt cx="4496500" cy="2598583"/>
          </a:xfrm>
        </p:grpSpPr>
        <p:sp>
          <p:nvSpPr>
            <p:cNvPr id="92" name="Google Shape;92;p17"/>
            <p:cNvSpPr/>
            <p:nvPr/>
          </p:nvSpPr>
          <p:spPr>
            <a:xfrm>
              <a:off x="5089300" y="1990875"/>
              <a:ext cx="622913" cy="1410533"/>
            </a:xfrm>
            <a:custGeom>
              <a:avLst/>
              <a:gdLst/>
              <a:ahLst/>
              <a:cxnLst/>
              <a:rect l="l" t="t" r="r" b="b"/>
              <a:pathLst>
                <a:path w="21980" h="51484" extrusionOk="0">
                  <a:moveTo>
                    <a:pt x="10990" y="9431"/>
                  </a:moveTo>
                  <a:cubicBezTo>
                    <a:pt x="16313" y="9431"/>
                    <a:pt x="20646" y="13764"/>
                    <a:pt x="20646" y="19086"/>
                  </a:cubicBezTo>
                  <a:cubicBezTo>
                    <a:pt x="20646" y="24420"/>
                    <a:pt x="16313" y="28754"/>
                    <a:pt x="10990" y="28754"/>
                  </a:cubicBezTo>
                  <a:cubicBezTo>
                    <a:pt x="5668" y="28754"/>
                    <a:pt x="1334" y="24420"/>
                    <a:pt x="1334" y="19086"/>
                  </a:cubicBezTo>
                  <a:cubicBezTo>
                    <a:pt x="1334" y="13764"/>
                    <a:pt x="5668" y="9431"/>
                    <a:pt x="10990" y="9431"/>
                  </a:cubicBezTo>
                  <a:close/>
                  <a:moveTo>
                    <a:pt x="11669" y="47209"/>
                  </a:moveTo>
                  <a:cubicBezTo>
                    <a:pt x="13896" y="47304"/>
                    <a:pt x="15622" y="47959"/>
                    <a:pt x="15622" y="48745"/>
                  </a:cubicBezTo>
                  <a:cubicBezTo>
                    <a:pt x="15622" y="49602"/>
                    <a:pt x="13610" y="50293"/>
                    <a:pt x="11133" y="50293"/>
                  </a:cubicBezTo>
                  <a:cubicBezTo>
                    <a:pt x="8645" y="50293"/>
                    <a:pt x="6633" y="49602"/>
                    <a:pt x="6633" y="48745"/>
                  </a:cubicBezTo>
                  <a:cubicBezTo>
                    <a:pt x="6633" y="47983"/>
                    <a:pt x="8240" y="47352"/>
                    <a:pt x="10324" y="47221"/>
                  </a:cubicBezTo>
                  <a:lnTo>
                    <a:pt x="10324" y="47471"/>
                  </a:lnTo>
                  <a:cubicBezTo>
                    <a:pt x="8990" y="47590"/>
                    <a:pt x="7883" y="48031"/>
                    <a:pt x="7883" y="48542"/>
                  </a:cubicBezTo>
                  <a:cubicBezTo>
                    <a:pt x="7883" y="49162"/>
                    <a:pt x="9335" y="49650"/>
                    <a:pt x="11121" y="49650"/>
                  </a:cubicBezTo>
                  <a:cubicBezTo>
                    <a:pt x="12895" y="49650"/>
                    <a:pt x="14336" y="49162"/>
                    <a:pt x="14336" y="48542"/>
                  </a:cubicBezTo>
                  <a:cubicBezTo>
                    <a:pt x="14336" y="47995"/>
                    <a:pt x="13157" y="47542"/>
                    <a:pt x="11669" y="47459"/>
                  </a:cubicBezTo>
                  <a:lnTo>
                    <a:pt x="11669" y="47209"/>
                  </a:lnTo>
                  <a:close/>
                  <a:moveTo>
                    <a:pt x="10990" y="1"/>
                  </a:moveTo>
                  <a:cubicBezTo>
                    <a:pt x="10050" y="1"/>
                    <a:pt x="9312" y="751"/>
                    <a:pt x="9312" y="1691"/>
                  </a:cubicBezTo>
                  <a:cubicBezTo>
                    <a:pt x="9312" y="2430"/>
                    <a:pt x="9728" y="3049"/>
                    <a:pt x="10467" y="3275"/>
                  </a:cubicBezTo>
                  <a:lnTo>
                    <a:pt x="10467" y="8097"/>
                  </a:lnTo>
                  <a:cubicBezTo>
                    <a:pt x="4513" y="8383"/>
                    <a:pt x="1" y="13193"/>
                    <a:pt x="1" y="19086"/>
                  </a:cubicBezTo>
                  <a:cubicBezTo>
                    <a:pt x="1" y="24944"/>
                    <a:pt x="4513" y="29731"/>
                    <a:pt x="10324" y="30076"/>
                  </a:cubicBezTo>
                  <a:lnTo>
                    <a:pt x="10324" y="46899"/>
                  </a:lnTo>
                  <a:cubicBezTo>
                    <a:pt x="6895" y="47042"/>
                    <a:pt x="4454" y="48007"/>
                    <a:pt x="4454" y="49185"/>
                  </a:cubicBezTo>
                  <a:cubicBezTo>
                    <a:pt x="4454" y="50447"/>
                    <a:pt x="7442" y="51483"/>
                    <a:pt x="11133" y="51483"/>
                  </a:cubicBezTo>
                  <a:cubicBezTo>
                    <a:pt x="14824" y="51483"/>
                    <a:pt x="17813" y="50447"/>
                    <a:pt x="17813" y="49185"/>
                  </a:cubicBezTo>
                  <a:cubicBezTo>
                    <a:pt x="17813" y="47971"/>
                    <a:pt x="15086" y="46983"/>
                    <a:pt x="11669" y="46888"/>
                  </a:cubicBezTo>
                  <a:lnTo>
                    <a:pt x="11669" y="30076"/>
                  </a:lnTo>
                  <a:cubicBezTo>
                    <a:pt x="17467" y="29731"/>
                    <a:pt x="21980" y="24944"/>
                    <a:pt x="21980" y="19086"/>
                  </a:cubicBezTo>
                  <a:cubicBezTo>
                    <a:pt x="21980" y="13193"/>
                    <a:pt x="17325" y="8383"/>
                    <a:pt x="11514" y="8097"/>
                  </a:cubicBezTo>
                  <a:lnTo>
                    <a:pt x="11514" y="3275"/>
                  </a:lnTo>
                  <a:cubicBezTo>
                    <a:pt x="12110" y="3049"/>
                    <a:pt x="12669" y="2430"/>
                    <a:pt x="12669" y="1691"/>
                  </a:cubicBezTo>
                  <a:cubicBezTo>
                    <a:pt x="12669" y="751"/>
                    <a:pt x="11919" y="1"/>
                    <a:pt x="10990"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5505200" y="802825"/>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PDF to CSV</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94" name="Google Shape;94;p17"/>
            <p:cNvSpPr txBox="1"/>
            <p:nvPr/>
          </p:nvSpPr>
          <p:spPr>
            <a:xfrm>
              <a:off x="5505200" y="1182346"/>
              <a:ext cx="4080600" cy="112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rgbClr val="434343"/>
                  </a:solidFill>
                  <a:latin typeface="Roboto"/>
                  <a:ea typeface="Roboto"/>
                  <a:cs typeface="Roboto"/>
                  <a:sym typeface="Roboto"/>
                </a:rPr>
                <a:t>Publications titled “Road Accidents in India &lt;year&gt;</a:t>
              </a:r>
              <a:endParaRPr sz="1300" dirty="0">
                <a:solidFill>
                  <a:srgbClr val="434343"/>
                </a:solidFill>
                <a:latin typeface="Roboto"/>
                <a:ea typeface="Roboto"/>
                <a:cs typeface="Roboto"/>
                <a:sym typeface="Roboto"/>
              </a:endParaRPr>
            </a:p>
            <a:p>
              <a:pPr marL="0" lvl="0" indent="0" algn="l" rtl="0">
                <a:spcBef>
                  <a:spcPts val="0"/>
                </a:spcBef>
                <a:spcAft>
                  <a:spcPts val="0"/>
                </a:spcAft>
                <a:buNone/>
              </a:pPr>
              <a:r>
                <a:rPr lang="en" sz="1300" dirty="0">
                  <a:solidFill>
                    <a:srgbClr val="434343"/>
                  </a:solidFill>
                  <a:latin typeface="Roboto"/>
                  <a:ea typeface="Roboto"/>
                  <a:cs typeface="Roboto"/>
                  <a:sym typeface="Roboto"/>
                </a:rPr>
                <a:t> ( 2008 - 2018)” from morth.nic.in were obtained  in pdf format and converted to CSV files using online resources. And then loaded in R.</a:t>
              </a:r>
              <a:endParaRPr sz="1300" dirty="0">
                <a:solidFill>
                  <a:srgbClr val="434343"/>
                </a:solidFill>
                <a:latin typeface="Roboto"/>
                <a:ea typeface="Roboto"/>
                <a:cs typeface="Roboto"/>
                <a:sym typeface="Roboto"/>
              </a:endParaRPr>
            </a:p>
          </p:txBody>
        </p:sp>
      </p:grpSp>
      <p:grpSp>
        <p:nvGrpSpPr>
          <p:cNvPr id="95" name="Google Shape;95;p17"/>
          <p:cNvGrpSpPr/>
          <p:nvPr/>
        </p:nvGrpSpPr>
        <p:grpSpPr>
          <a:xfrm>
            <a:off x="6261689" y="2314809"/>
            <a:ext cx="2069856" cy="2647111"/>
            <a:chOff x="6453225" y="2144775"/>
            <a:chExt cx="1884600" cy="2647111"/>
          </a:xfrm>
        </p:grpSpPr>
        <p:sp>
          <p:nvSpPr>
            <p:cNvPr id="96" name="Google Shape;96;p17"/>
            <p:cNvSpPr/>
            <p:nvPr/>
          </p:nvSpPr>
          <p:spPr>
            <a:xfrm>
              <a:off x="6453234" y="3332829"/>
              <a:ext cx="622913" cy="1459057"/>
            </a:xfrm>
            <a:custGeom>
              <a:avLst/>
              <a:gdLst/>
              <a:ahLst/>
              <a:cxnLst/>
              <a:rect l="l" t="t" r="r" b="b"/>
              <a:pathLst>
                <a:path w="21980" h="51484" extrusionOk="0">
                  <a:moveTo>
                    <a:pt x="11002" y="9442"/>
                  </a:moveTo>
                  <a:cubicBezTo>
                    <a:pt x="16324" y="9442"/>
                    <a:pt x="20658" y="13776"/>
                    <a:pt x="20658" y="19098"/>
                  </a:cubicBezTo>
                  <a:cubicBezTo>
                    <a:pt x="20658" y="24421"/>
                    <a:pt x="16324" y="28754"/>
                    <a:pt x="11002" y="28754"/>
                  </a:cubicBezTo>
                  <a:cubicBezTo>
                    <a:pt x="5680" y="28754"/>
                    <a:pt x="1346" y="24421"/>
                    <a:pt x="1346" y="19098"/>
                  </a:cubicBezTo>
                  <a:cubicBezTo>
                    <a:pt x="1346" y="13776"/>
                    <a:pt x="5680" y="9442"/>
                    <a:pt x="11002" y="9442"/>
                  </a:cubicBezTo>
                  <a:close/>
                  <a:moveTo>
                    <a:pt x="11657" y="47221"/>
                  </a:moveTo>
                  <a:cubicBezTo>
                    <a:pt x="13895" y="47304"/>
                    <a:pt x="15622" y="47959"/>
                    <a:pt x="15622" y="48757"/>
                  </a:cubicBezTo>
                  <a:cubicBezTo>
                    <a:pt x="15622" y="49602"/>
                    <a:pt x="13622" y="50293"/>
                    <a:pt x="11133" y="50293"/>
                  </a:cubicBezTo>
                  <a:cubicBezTo>
                    <a:pt x="8657" y="50293"/>
                    <a:pt x="6645" y="49602"/>
                    <a:pt x="6645" y="48757"/>
                  </a:cubicBezTo>
                  <a:cubicBezTo>
                    <a:pt x="6645" y="47995"/>
                    <a:pt x="8240" y="47364"/>
                    <a:pt x="10324" y="47233"/>
                  </a:cubicBezTo>
                  <a:lnTo>
                    <a:pt x="10324" y="47471"/>
                  </a:lnTo>
                  <a:cubicBezTo>
                    <a:pt x="8978" y="47590"/>
                    <a:pt x="7895" y="48031"/>
                    <a:pt x="7895" y="48554"/>
                  </a:cubicBezTo>
                  <a:cubicBezTo>
                    <a:pt x="7895" y="49162"/>
                    <a:pt x="9347" y="49662"/>
                    <a:pt x="11133" y="49662"/>
                  </a:cubicBezTo>
                  <a:cubicBezTo>
                    <a:pt x="12907" y="49662"/>
                    <a:pt x="14336" y="49162"/>
                    <a:pt x="14336" y="48554"/>
                  </a:cubicBezTo>
                  <a:cubicBezTo>
                    <a:pt x="14336" y="48007"/>
                    <a:pt x="13145" y="47554"/>
                    <a:pt x="11657" y="47459"/>
                  </a:cubicBezTo>
                  <a:lnTo>
                    <a:pt x="11657" y="47221"/>
                  </a:lnTo>
                  <a:close/>
                  <a:moveTo>
                    <a:pt x="10990" y="1"/>
                  </a:moveTo>
                  <a:cubicBezTo>
                    <a:pt x="10062" y="1"/>
                    <a:pt x="9312" y="763"/>
                    <a:pt x="9312" y="1692"/>
                  </a:cubicBezTo>
                  <a:cubicBezTo>
                    <a:pt x="9312" y="2430"/>
                    <a:pt x="9728" y="3061"/>
                    <a:pt x="10466" y="3287"/>
                  </a:cubicBezTo>
                  <a:lnTo>
                    <a:pt x="10466" y="8109"/>
                  </a:lnTo>
                  <a:cubicBezTo>
                    <a:pt x="4513" y="8395"/>
                    <a:pt x="1" y="13205"/>
                    <a:pt x="1" y="19098"/>
                  </a:cubicBezTo>
                  <a:cubicBezTo>
                    <a:pt x="1" y="24956"/>
                    <a:pt x="4513" y="29731"/>
                    <a:pt x="10324" y="30088"/>
                  </a:cubicBezTo>
                  <a:lnTo>
                    <a:pt x="10324" y="46911"/>
                  </a:lnTo>
                  <a:cubicBezTo>
                    <a:pt x="6895" y="47042"/>
                    <a:pt x="4454" y="48007"/>
                    <a:pt x="4454" y="49185"/>
                  </a:cubicBezTo>
                  <a:cubicBezTo>
                    <a:pt x="4454" y="50459"/>
                    <a:pt x="7442" y="51483"/>
                    <a:pt x="11133" y="51483"/>
                  </a:cubicBezTo>
                  <a:cubicBezTo>
                    <a:pt x="14824" y="51483"/>
                    <a:pt x="17813" y="50459"/>
                    <a:pt x="17813" y="49185"/>
                  </a:cubicBezTo>
                  <a:cubicBezTo>
                    <a:pt x="17813" y="47983"/>
                    <a:pt x="15086" y="46995"/>
                    <a:pt x="11657" y="46899"/>
                  </a:cubicBezTo>
                  <a:lnTo>
                    <a:pt x="11657" y="30088"/>
                  </a:lnTo>
                  <a:cubicBezTo>
                    <a:pt x="17467" y="29731"/>
                    <a:pt x="21980" y="24956"/>
                    <a:pt x="21980" y="19098"/>
                  </a:cubicBezTo>
                  <a:cubicBezTo>
                    <a:pt x="21980" y="13205"/>
                    <a:pt x="17313" y="8383"/>
                    <a:pt x="11514" y="8109"/>
                  </a:cubicBezTo>
                  <a:lnTo>
                    <a:pt x="11514" y="3287"/>
                  </a:lnTo>
                  <a:cubicBezTo>
                    <a:pt x="12110" y="3061"/>
                    <a:pt x="12669" y="2430"/>
                    <a:pt x="12669" y="1692"/>
                  </a:cubicBezTo>
                  <a:cubicBezTo>
                    <a:pt x="12669" y="763"/>
                    <a:pt x="11919" y="1"/>
                    <a:pt x="10990"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6453225" y="2144775"/>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MS Excel CSV file</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98" name="Google Shape;98;p17"/>
            <p:cNvSpPr txBox="1"/>
            <p:nvPr/>
          </p:nvSpPr>
          <p:spPr>
            <a:xfrm>
              <a:off x="6453225" y="2491624"/>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rgbClr val="434343"/>
                  </a:solidFill>
                  <a:latin typeface="Roboto"/>
                  <a:ea typeface="Roboto"/>
                  <a:cs typeface="Roboto"/>
                  <a:sym typeface="Roboto"/>
                </a:rPr>
                <a:t>Majority of the data was collected in csv format from the data.gov.in</a:t>
              </a:r>
              <a:endParaRPr sz="1300" dirty="0">
                <a:solidFill>
                  <a:srgbClr val="434343"/>
                </a:solidFill>
                <a:latin typeface="Roboto"/>
                <a:ea typeface="Roboto"/>
                <a:cs typeface="Roboto"/>
                <a:sym typeface="Roboto"/>
              </a:endParaRPr>
            </a:p>
          </p:txBody>
        </p:sp>
      </p:grpSp>
      <p:grpSp>
        <p:nvGrpSpPr>
          <p:cNvPr id="99" name="Google Shape;99;p17"/>
          <p:cNvGrpSpPr/>
          <p:nvPr/>
        </p:nvGrpSpPr>
        <p:grpSpPr>
          <a:xfrm>
            <a:off x="1473138" y="1138425"/>
            <a:ext cx="2486700" cy="2866657"/>
            <a:chOff x="1515638" y="1164150"/>
            <a:chExt cx="2486700" cy="2866657"/>
          </a:xfrm>
        </p:grpSpPr>
        <p:sp>
          <p:nvSpPr>
            <p:cNvPr id="100" name="Google Shape;100;p17"/>
            <p:cNvSpPr/>
            <p:nvPr/>
          </p:nvSpPr>
          <p:spPr>
            <a:xfrm>
              <a:off x="2561350" y="2571750"/>
              <a:ext cx="669535" cy="1459057"/>
            </a:xfrm>
            <a:custGeom>
              <a:avLst/>
              <a:gdLst/>
              <a:ahLst/>
              <a:cxnLst/>
              <a:rect l="l" t="t" r="r" b="b"/>
              <a:pathLst>
                <a:path w="21979" h="51484" extrusionOk="0">
                  <a:moveTo>
                    <a:pt x="11037" y="9431"/>
                  </a:moveTo>
                  <a:cubicBezTo>
                    <a:pt x="16359" y="9431"/>
                    <a:pt x="20693" y="13764"/>
                    <a:pt x="20693" y="19086"/>
                  </a:cubicBezTo>
                  <a:cubicBezTo>
                    <a:pt x="20693" y="24420"/>
                    <a:pt x="16359" y="28754"/>
                    <a:pt x="11037" y="28754"/>
                  </a:cubicBezTo>
                  <a:cubicBezTo>
                    <a:pt x="5703" y="28754"/>
                    <a:pt x="1381" y="24420"/>
                    <a:pt x="1381" y="19086"/>
                  </a:cubicBezTo>
                  <a:cubicBezTo>
                    <a:pt x="1381" y="13764"/>
                    <a:pt x="5703" y="9431"/>
                    <a:pt x="11037" y="9431"/>
                  </a:cubicBezTo>
                  <a:close/>
                  <a:moveTo>
                    <a:pt x="11656" y="47209"/>
                  </a:moveTo>
                  <a:cubicBezTo>
                    <a:pt x="13895" y="47304"/>
                    <a:pt x="15633" y="47959"/>
                    <a:pt x="15633" y="48745"/>
                  </a:cubicBezTo>
                  <a:cubicBezTo>
                    <a:pt x="15633" y="49602"/>
                    <a:pt x="13645" y="50293"/>
                    <a:pt x="11156" y="50293"/>
                  </a:cubicBezTo>
                  <a:cubicBezTo>
                    <a:pt x="8680" y="50293"/>
                    <a:pt x="6644" y="49602"/>
                    <a:pt x="6644" y="48745"/>
                  </a:cubicBezTo>
                  <a:cubicBezTo>
                    <a:pt x="6644" y="47983"/>
                    <a:pt x="8239" y="47352"/>
                    <a:pt x="10323" y="47221"/>
                  </a:cubicBezTo>
                  <a:lnTo>
                    <a:pt x="10323" y="47471"/>
                  </a:lnTo>
                  <a:cubicBezTo>
                    <a:pt x="8977" y="47602"/>
                    <a:pt x="7930" y="48031"/>
                    <a:pt x="7930" y="48542"/>
                  </a:cubicBezTo>
                  <a:cubicBezTo>
                    <a:pt x="7930" y="49162"/>
                    <a:pt x="9382" y="49650"/>
                    <a:pt x="11156" y="49650"/>
                  </a:cubicBezTo>
                  <a:cubicBezTo>
                    <a:pt x="12942" y="49650"/>
                    <a:pt x="14359" y="49162"/>
                    <a:pt x="14359" y="48542"/>
                  </a:cubicBezTo>
                  <a:cubicBezTo>
                    <a:pt x="14359" y="47995"/>
                    <a:pt x="13145" y="47542"/>
                    <a:pt x="11656" y="47447"/>
                  </a:cubicBezTo>
                  <a:lnTo>
                    <a:pt x="11656" y="47209"/>
                  </a:lnTo>
                  <a:close/>
                  <a:moveTo>
                    <a:pt x="11013" y="1"/>
                  </a:moveTo>
                  <a:cubicBezTo>
                    <a:pt x="10085" y="1"/>
                    <a:pt x="9323" y="751"/>
                    <a:pt x="9323" y="1680"/>
                  </a:cubicBezTo>
                  <a:cubicBezTo>
                    <a:pt x="9323" y="2430"/>
                    <a:pt x="9716" y="3049"/>
                    <a:pt x="10466" y="3275"/>
                  </a:cubicBezTo>
                  <a:lnTo>
                    <a:pt x="10466" y="8097"/>
                  </a:lnTo>
                  <a:cubicBezTo>
                    <a:pt x="4656" y="8383"/>
                    <a:pt x="0" y="13193"/>
                    <a:pt x="0" y="19086"/>
                  </a:cubicBezTo>
                  <a:cubicBezTo>
                    <a:pt x="0" y="24944"/>
                    <a:pt x="4513" y="29731"/>
                    <a:pt x="10311" y="30076"/>
                  </a:cubicBezTo>
                  <a:lnTo>
                    <a:pt x="10311" y="46899"/>
                  </a:lnTo>
                  <a:cubicBezTo>
                    <a:pt x="7037" y="47042"/>
                    <a:pt x="4465" y="48007"/>
                    <a:pt x="4465" y="49185"/>
                  </a:cubicBezTo>
                  <a:cubicBezTo>
                    <a:pt x="4465" y="50447"/>
                    <a:pt x="7465" y="51483"/>
                    <a:pt x="11156" y="51483"/>
                  </a:cubicBezTo>
                  <a:cubicBezTo>
                    <a:pt x="14847" y="51483"/>
                    <a:pt x="17824" y="50447"/>
                    <a:pt x="17824" y="49185"/>
                  </a:cubicBezTo>
                  <a:cubicBezTo>
                    <a:pt x="17824" y="47971"/>
                    <a:pt x="15073" y="46983"/>
                    <a:pt x="11656" y="46888"/>
                  </a:cubicBezTo>
                  <a:lnTo>
                    <a:pt x="11656" y="30076"/>
                  </a:lnTo>
                  <a:cubicBezTo>
                    <a:pt x="17467" y="29731"/>
                    <a:pt x="21979" y="24944"/>
                    <a:pt x="21979" y="19086"/>
                  </a:cubicBezTo>
                  <a:cubicBezTo>
                    <a:pt x="21979" y="13193"/>
                    <a:pt x="17312" y="8383"/>
                    <a:pt x="11514" y="8097"/>
                  </a:cubicBezTo>
                  <a:lnTo>
                    <a:pt x="11514" y="3275"/>
                  </a:lnTo>
                  <a:cubicBezTo>
                    <a:pt x="12252" y="3049"/>
                    <a:pt x="12680" y="2430"/>
                    <a:pt x="12680" y="1680"/>
                  </a:cubicBezTo>
                  <a:cubicBezTo>
                    <a:pt x="12680" y="751"/>
                    <a:pt x="11942" y="1"/>
                    <a:pt x="11013"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p:nvPr/>
          </p:nvSpPr>
          <p:spPr>
            <a:xfrm>
              <a:off x="1515650" y="1164150"/>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Web Scraping</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02" name="Google Shape;102;p17"/>
            <p:cNvSpPr txBox="1"/>
            <p:nvPr/>
          </p:nvSpPr>
          <p:spPr>
            <a:xfrm>
              <a:off x="1515638" y="1628813"/>
              <a:ext cx="2486700" cy="9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solidFill>
                    <a:schemeClr val="dk1"/>
                  </a:solidFill>
                  <a:latin typeface="Roboto"/>
                  <a:ea typeface="Roboto"/>
                  <a:cs typeface="Roboto"/>
                  <a:sym typeface="Roboto"/>
                </a:rPr>
                <a:t>Data was scraped in the form of tables from the web in R using the library rvest.</a:t>
              </a:r>
              <a:endParaRPr sz="1100" dirty="0">
                <a:solidFill>
                  <a:srgbClr val="434343"/>
                </a:solidFill>
                <a:latin typeface="Roboto"/>
                <a:ea typeface="Roboto"/>
                <a:cs typeface="Roboto"/>
                <a:sym typeface="Roboto"/>
              </a:endParaRPr>
            </a:p>
          </p:txBody>
        </p:sp>
      </p:grpSp>
      <p:sp>
        <p:nvSpPr>
          <p:cNvPr id="103" name="Google Shape;103;p17"/>
          <p:cNvSpPr txBox="1"/>
          <p:nvPr/>
        </p:nvSpPr>
        <p:spPr>
          <a:xfrm>
            <a:off x="225225" y="187225"/>
            <a:ext cx="329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800">
                <a:solidFill>
                  <a:srgbClr val="0B5394"/>
                </a:solidFill>
                <a:latin typeface="Fira Sans Extra Condensed SemiBold"/>
                <a:ea typeface="Fira Sans Extra Condensed SemiBold"/>
                <a:cs typeface="Fira Sans Extra Condensed SemiBold"/>
                <a:sym typeface="Fira Sans Extra Condensed SemiBold"/>
              </a:rPr>
              <a:t>Data Collection :-</a:t>
            </a:r>
            <a:endParaRPr>
              <a:solidFill>
                <a:srgbClr val="0B5394"/>
              </a:solidFill>
              <a:latin typeface="Roboto"/>
              <a:ea typeface="Roboto"/>
              <a:cs typeface="Roboto"/>
              <a:sym typeface="Roboto"/>
            </a:endParaRPr>
          </a:p>
        </p:txBody>
      </p:sp>
      <p:sp>
        <p:nvSpPr>
          <p:cNvPr id="104" name="Google Shape;104;p17"/>
          <p:cNvSpPr/>
          <p:nvPr/>
        </p:nvSpPr>
        <p:spPr>
          <a:xfrm>
            <a:off x="4514310" y="2042524"/>
            <a:ext cx="425418"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D7000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FFFFFF"/>
                </a:solidFill>
                <a:latin typeface="Fira Sans Extra Condensed"/>
                <a:ea typeface="Fira Sans Extra Condensed"/>
                <a:cs typeface="Fira Sans Extra Condensed"/>
                <a:sym typeface="Fira Sans Extra Condensed"/>
              </a:rPr>
              <a:t>02</a:t>
            </a:r>
            <a:endParaRPr sz="1800">
              <a:solidFill>
                <a:srgbClr val="FFFFFF"/>
              </a:solidFill>
              <a:latin typeface="Fira Sans Extra Condensed"/>
              <a:ea typeface="Fira Sans Extra Condensed"/>
              <a:cs typeface="Fira Sans Extra Condensed"/>
              <a:sym typeface="Fira Sans Extra Condensed"/>
            </a:endParaRPr>
          </a:p>
        </p:txBody>
      </p:sp>
      <p:sp>
        <p:nvSpPr>
          <p:cNvPr id="105" name="Google Shape;105;p17"/>
          <p:cNvSpPr/>
          <p:nvPr/>
        </p:nvSpPr>
        <p:spPr>
          <a:xfrm>
            <a:off x="6391410" y="3848174"/>
            <a:ext cx="425418"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FFFFFF"/>
                </a:solidFill>
                <a:latin typeface="Fira Sans Extra Condensed"/>
                <a:ea typeface="Fira Sans Extra Condensed"/>
                <a:cs typeface="Fira Sans Extra Condensed"/>
                <a:sym typeface="Fira Sans Extra Condensed"/>
              </a:rPr>
              <a:t>03</a:t>
            </a:r>
            <a:endParaRPr sz="1800">
              <a:solidFill>
                <a:srgbClr val="FFFFFF"/>
              </a:solidFill>
              <a:latin typeface="Fira Sans Extra Condensed"/>
              <a:ea typeface="Fira Sans Extra Condensed"/>
              <a:cs typeface="Fira Sans Extra Condensed"/>
              <a:sym typeface="Fira Sans Extra Condensed"/>
            </a:endParaRPr>
          </a:p>
        </p:txBody>
      </p:sp>
      <p:sp>
        <p:nvSpPr>
          <p:cNvPr id="106" name="Google Shape;106;p17"/>
          <p:cNvSpPr/>
          <p:nvPr/>
        </p:nvSpPr>
        <p:spPr>
          <a:xfrm>
            <a:off x="2645360" y="2898424"/>
            <a:ext cx="425418"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FFFFFF"/>
                </a:solidFill>
                <a:latin typeface="Fira Sans Extra Condensed"/>
                <a:ea typeface="Fira Sans Extra Condensed"/>
                <a:cs typeface="Fira Sans Extra Condensed"/>
                <a:sym typeface="Fira Sans Extra Condensed"/>
              </a:rPr>
              <a:t>01</a:t>
            </a:r>
            <a:endParaRPr sz="1800">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p:nvPr/>
        </p:nvSpPr>
        <p:spPr>
          <a:xfrm>
            <a:off x="4593393" y="2766429"/>
            <a:ext cx="0" cy="28"/>
          </a:xfrm>
          <a:custGeom>
            <a:avLst/>
            <a:gdLst/>
            <a:ahLst/>
            <a:cxnLst/>
            <a:rect l="l" t="t" r="r" b="b"/>
            <a:pathLst>
              <a:path h="1" extrusionOk="0">
                <a:moveTo>
                  <a:pt x="0" y="1"/>
                </a:move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4356650" y="4416725"/>
            <a:ext cx="25" cy="25"/>
          </a:xfrm>
          <a:custGeom>
            <a:avLst/>
            <a:gdLst/>
            <a:ahLst/>
            <a:cxnLst/>
            <a:rect l="l" t="t" r="r" b="b"/>
            <a:pathLst>
              <a:path w="1" h="1" fill="none" extrusionOk="0">
                <a:moveTo>
                  <a:pt x="1" y="1"/>
                </a:moveTo>
                <a:close/>
              </a:path>
            </a:pathLst>
          </a:custGeom>
          <a:noFill/>
          <a:ln w="24700" cap="flat" cmpd="sng">
            <a:solidFill>
              <a:srgbClr val="F2F2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4188765" y="4007831"/>
            <a:ext cx="28" cy="28"/>
          </a:xfrm>
          <a:custGeom>
            <a:avLst/>
            <a:gdLst/>
            <a:ahLst/>
            <a:cxnLst/>
            <a:rect l="l" t="t" r="r" b="b"/>
            <a:pathLst>
              <a:path w="1" h="1" extrusionOk="0">
                <a:moveTo>
                  <a:pt x="1" y="1"/>
                </a:move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4184415" y="2408071"/>
            <a:ext cx="0" cy="28"/>
          </a:xfrm>
          <a:custGeom>
            <a:avLst/>
            <a:gdLst/>
            <a:ahLst/>
            <a:cxnLst/>
            <a:rect l="l" t="t" r="r" b="b"/>
            <a:pathLst>
              <a:path h="1" extrusionOk="0">
                <a:moveTo>
                  <a:pt x="0" y="1"/>
                </a:move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5159432" y="3384108"/>
            <a:ext cx="28" cy="28"/>
          </a:xfrm>
          <a:custGeom>
            <a:avLst/>
            <a:gdLst/>
            <a:ahLst/>
            <a:cxnLst/>
            <a:rect l="l" t="t" r="r" b="b"/>
            <a:pathLst>
              <a:path w="1" h="1" extrusionOk="0">
                <a:moveTo>
                  <a:pt x="0" y="1"/>
                </a:move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8"/>
          <p:cNvGrpSpPr/>
          <p:nvPr/>
        </p:nvGrpSpPr>
        <p:grpSpPr>
          <a:xfrm>
            <a:off x="3795962" y="1637638"/>
            <a:ext cx="544555" cy="3505769"/>
            <a:chOff x="3890774" y="1637625"/>
            <a:chExt cx="544555" cy="3505769"/>
          </a:xfrm>
        </p:grpSpPr>
        <p:sp>
          <p:nvSpPr>
            <p:cNvPr id="117" name="Google Shape;117;p18"/>
            <p:cNvSpPr/>
            <p:nvPr/>
          </p:nvSpPr>
          <p:spPr>
            <a:xfrm>
              <a:off x="3890774" y="1637625"/>
              <a:ext cx="544555" cy="3505769"/>
            </a:xfrm>
            <a:custGeom>
              <a:avLst/>
              <a:gdLst/>
              <a:ahLst/>
              <a:cxnLst/>
              <a:rect l="l" t="t" r="r" b="b"/>
              <a:pathLst>
                <a:path w="19278" h="124109" extrusionOk="0">
                  <a:moveTo>
                    <a:pt x="9639" y="1"/>
                  </a:moveTo>
                  <a:cubicBezTo>
                    <a:pt x="9383" y="1"/>
                    <a:pt x="9127" y="123"/>
                    <a:pt x="8931" y="367"/>
                  </a:cubicBezTo>
                  <a:lnTo>
                    <a:pt x="394" y="11273"/>
                  </a:lnTo>
                  <a:cubicBezTo>
                    <a:pt x="1" y="11773"/>
                    <a:pt x="179" y="12190"/>
                    <a:pt x="787" y="12190"/>
                  </a:cubicBezTo>
                  <a:lnTo>
                    <a:pt x="3430" y="12190"/>
                  </a:lnTo>
                  <a:lnTo>
                    <a:pt x="3430" y="124108"/>
                  </a:lnTo>
                  <a:lnTo>
                    <a:pt x="15777" y="124108"/>
                  </a:lnTo>
                  <a:lnTo>
                    <a:pt x="15777" y="12190"/>
                  </a:lnTo>
                  <a:lnTo>
                    <a:pt x="18491" y="12190"/>
                  </a:lnTo>
                  <a:cubicBezTo>
                    <a:pt x="19098" y="12190"/>
                    <a:pt x="19277" y="11773"/>
                    <a:pt x="18884" y="11273"/>
                  </a:cubicBezTo>
                  <a:lnTo>
                    <a:pt x="10347" y="367"/>
                  </a:lnTo>
                  <a:cubicBezTo>
                    <a:pt x="10151" y="123"/>
                    <a:pt x="9895" y="1"/>
                    <a:pt x="96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4151788" y="2196180"/>
              <a:ext cx="22542" cy="2611566"/>
            </a:xfrm>
            <a:custGeom>
              <a:avLst/>
              <a:gdLst/>
              <a:ahLst/>
              <a:cxnLst/>
              <a:rect l="l" t="t" r="r" b="b"/>
              <a:pathLst>
                <a:path w="798" h="92453" extrusionOk="0">
                  <a:moveTo>
                    <a:pt x="393" y="1"/>
                  </a:moveTo>
                  <a:cubicBezTo>
                    <a:pt x="179" y="1"/>
                    <a:pt x="0" y="179"/>
                    <a:pt x="0" y="394"/>
                  </a:cubicBezTo>
                  <a:lnTo>
                    <a:pt x="0" y="5787"/>
                  </a:lnTo>
                  <a:cubicBezTo>
                    <a:pt x="0" y="6013"/>
                    <a:pt x="179" y="6192"/>
                    <a:pt x="393" y="6192"/>
                  </a:cubicBezTo>
                  <a:cubicBezTo>
                    <a:pt x="619" y="6192"/>
                    <a:pt x="798" y="6013"/>
                    <a:pt x="798" y="5787"/>
                  </a:cubicBezTo>
                  <a:lnTo>
                    <a:pt x="798" y="394"/>
                  </a:lnTo>
                  <a:cubicBezTo>
                    <a:pt x="798" y="179"/>
                    <a:pt x="619" y="1"/>
                    <a:pt x="393" y="1"/>
                  </a:cubicBezTo>
                  <a:close/>
                  <a:moveTo>
                    <a:pt x="393" y="14384"/>
                  </a:moveTo>
                  <a:cubicBezTo>
                    <a:pt x="179" y="14384"/>
                    <a:pt x="0" y="14562"/>
                    <a:pt x="0" y="14776"/>
                  </a:cubicBezTo>
                  <a:lnTo>
                    <a:pt x="0" y="20170"/>
                  </a:lnTo>
                  <a:cubicBezTo>
                    <a:pt x="0" y="20384"/>
                    <a:pt x="179" y="20563"/>
                    <a:pt x="393" y="20563"/>
                  </a:cubicBezTo>
                  <a:cubicBezTo>
                    <a:pt x="619" y="20563"/>
                    <a:pt x="798" y="20384"/>
                    <a:pt x="798" y="20170"/>
                  </a:cubicBezTo>
                  <a:lnTo>
                    <a:pt x="798" y="14776"/>
                  </a:lnTo>
                  <a:cubicBezTo>
                    <a:pt x="798" y="14562"/>
                    <a:pt x="619" y="14384"/>
                    <a:pt x="393" y="14384"/>
                  </a:cubicBezTo>
                  <a:close/>
                  <a:moveTo>
                    <a:pt x="393" y="28754"/>
                  </a:moveTo>
                  <a:cubicBezTo>
                    <a:pt x="179" y="28754"/>
                    <a:pt x="0" y="28933"/>
                    <a:pt x="0" y="29159"/>
                  </a:cubicBezTo>
                  <a:lnTo>
                    <a:pt x="0" y="34541"/>
                  </a:lnTo>
                  <a:cubicBezTo>
                    <a:pt x="0" y="34767"/>
                    <a:pt x="179" y="34946"/>
                    <a:pt x="393" y="34946"/>
                  </a:cubicBezTo>
                  <a:cubicBezTo>
                    <a:pt x="619" y="34946"/>
                    <a:pt x="798" y="34767"/>
                    <a:pt x="798" y="34541"/>
                  </a:cubicBezTo>
                  <a:lnTo>
                    <a:pt x="798" y="29159"/>
                  </a:lnTo>
                  <a:cubicBezTo>
                    <a:pt x="798" y="28933"/>
                    <a:pt x="619" y="28754"/>
                    <a:pt x="393" y="28754"/>
                  </a:cubicBezTo>
                  <a:close/>
                  <a:moveTo>
                    <a:pt x="393" y="43137"/>
                  </a:moveTo>
                  <a:cubicBezTo>
                    <a:pt x="179" y="43137"/>
                    <a:pt x="0" y="43316"/>
                    <a:pt x="0" y="43530"/>
                  </a:cubicBezTo>
                  <a:lnTo>
                    <a:pt x="0" y="48923"/>
                  </a:lnTo>
                  <a:cubicBezTo>
                    <a:pt x="0" y="49138"/>
                    <a:pt x="179" y="49316"/>
                    <a:pt x="393" y="49316"/>
                  </a:cubicBezTo>
                  <a:cubicBezTo>
                    <a:pt x="619" y="49316"/>
                    <a:pt x="798" y="49138"/>
                    <a:pt x="798" y="48923"/>
                  </a:cubicBezTo>
                  <a:lnTo>
                    <a:pt x="798" y="43530"/>
                  </a:lnTo>
                  <a:cubicBezTo>
                    <a:pt x="798" y="43316"/>
                    <a:pt x="619" y="43137"/>
                    <a:pt x="393" y="43137"/>
                  </a:cubicBezTo>
                  <a:close/>
                  <a:moveTo>
                    <a:pt x="393" y="57508"/>
                  </a:moveTo>
                  <a:cubicBezTo>
                    <a:pt x="179" y="57508"/>
                    <a:pt x="0" y="57686"/>
                    <a:pt x="0" y="57913"/>
                  </a:cubicBezTo>
                  <a:lnTo>
                    <a:pt x="0" y="63306"/>
                  </a:lnTo>
                  <a:cubicBezTo>
                    <a:pt x="0" y="63521"/>
                    <a:pt x="179" y="63699"/>
                    <a:pt x="393" y="63699"/>
                  </a:cubicBezTo>
                  <a:cubicBezTo>
                    <a:pt x="619" y="63699"/>
                    <a:pt x="798" y="63521"/>
                    <a:pt x="798" y="63306"/>
                  </a:cubicBezTo>
                  <a:lnTo>
                    <a:pt x="798" y="57913"/>
                  </a:lnTo>
                  <a:cubicBezTo>
                    <a:pt x="798" y="57686"/>
                    <a:pt x="619" y="57508"/>
                    <a:pt x="393" y="57508"/>
                  </a:cubicBezTo>
                  <a:close/>
                  <a:moveTo>
                    <a:pt x="393" y="71891"/>
                  </a:moveTo>
                  <a:cubicBezTo>
                    <a:pt x="179" y="71891"/>
                    <a:pt x="0" y="72069"/>
                    <a:pt x="0" y="72283"/>
                  </a:cubicBezTo>
                  <a:lnTo>
                    <a:pt x="0" y="77677"/>
                  </a:lnTo>
                  <a:cubicBezTo>
                    <a:pt x="0" y="77903"/>
                    <a:pt x="179" y="78070"/>
                    <a:pt x="393" y="78070"/>
                  </a:cubicBezTo>
                  <a:cubicBezTo>
                    <a:pt x="619" y="78070"/>
                    <a:pt x="798" y="77903"/>
                    <a:pt x="798" y="77677"/>
                  </a:cubicBezTo>
                  <a:lnTo>
                    <a:pt x="798" y="72283"/>
                  </a:lnTo>
                  <a:cubicBezTo>
                    <a:pt x="798" y="72069"/>
                    <a:pt x="619" y="71891"/>
                    <a:pt x="393" y="71891"/>
                  </a:cubicBezTo>
                  <a:close/>
                  <a:moveTo>
                    <a:pt x="393" y="86273"/>
                  </a:moveTo>
                  <a:cubicBezTo>
                    <a:pt x="179" y="86273"/>
                    <a:pt x="0" y="86452"/>
                    <a:pt x="0" y="86666"/>
                  </a:cubicBezTo>
                  <a:lnTo>
                    <a:pt x="0" y="92060"/>
                  </a:lnTo>
                  <a:cubicBezTo>
                    <a:pt x="0" y="92274"/>
                    <a:pt x="179" y="92453"/>
                    <a:pt x="393" y="92453"/>
                  </a:cubicBezTo>
                  <a:cubicBezTo>
                    <a:pt x="619" y="92453"/>
                    <a:pt x="798" y="92274"/>
                    <a:pt x="798" y="92060"/>
                  </a:cubicBezTo>
                  <a:lnTo>
                    <a:pt x="798" y="86666"/>
                  </a:lnTo>
                  <a:cubicBezTo>
                    <a:pt x="798" y="86452"/>
                    <a:pt x="619" y="86273"/>
                    <a:pt x="393" y="862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8"/>
          <p:cNvGrpSpPr/>
          <p:nvPr/>
        </p:nvGrpSpPr>
        <p:grpSpPr>
          <a:xfrm>
            <a:off x="3188948" y="2290996"/>
            <a:ext cx="1773378" cy="2852517"/>
            <a:chOff x="3387023" y="2290896"/>
            <a:chExt cx="1773378" cy="2852517"/>
          </a:xfrm>
        </p:grpSpPr>
        <p:sp>
          <p:nvSpPr>
            <p:cNvPr id="120" name="Google Shape;120;p18"/>
            <p:cNvSpPr/>
            <p:nvPr/>
          </p:nvSpPr>
          <p:spPr>
            <a:xfrm>
              <a:off x="3387023" y="2290896"/>
              <a:ext cx="1773378" cy="2852517"/>
            </a:xfrm>
            <a:custGeom>
              <a:avLst/>
              <a:gdLst/>
              <a:ahLst/>
              <a:cxnLst/>
              <a:rect l="l" t="t" r="r" b="b"/>
              <a:pathLst>
                <a:path w="62780" h="100983" extrusionOk="0">
                  <a:moveTo>
                    <a:pt x="1010" y="0"/>
                  </a:moveTo>
                  <a:cubicBezTo>
                    <a:pt x="422" y="0"/>
                    <a:pt x="1" y="458"/>
                    <a:pt x="46" y="1065"/>
                  </a:cubicBezTo>
                  <a:lnTo>
                    <a:pt x="1332" y="15186"/>
                  </a:lnTo>
                  <a:cubicBezTo>
                    <a:pt x="1368" y="15585"/>
                    <a:pt x="1541" y="15794"/>
                    <a:pt x="1774" y="15794"/>
                  </a:cubicBezTo>
                  <a:cubicBezTo>
                    <a:pt x="1922" y="15794"/>
                    <a:pt x="2096" y="15708"/>
                    <a:pt x="2272" y="15531"/>
                  </a:cubicBezTo>
                  <a:lnTo>
                    <a:pt x="4689" y="13126"/>
                  </a:lnTo>
                  <a:cubicBezTo>
                    <a:pt x="10857" y="18889"/>
                    <a:pt x="19179" y="22413"/>
                    <a:pt x="28252" y="22425"/>
                  </a:cubicBezTo>
                  <a:cubicBezTo>
                    <a:pt x="40456" y="22425"/>
                    <a:pt x="50433" y="32366"/>
                    <a:pt x="50433" y="44642"/>
                  </a:cubicBezTo>
                  <a:lnTo>
                    <a:pt x="50433" y="100982"/>
                  </a:lnTo>
                  <a:lnTo>
                    <a:pt x="62780" y="100982"/>
                  </a:lnTo>
                  <a:lnTo>
                    <a:pt x="62780" y="44582"/>
                  </a:lnTo>
                  <a:lnTo>
                    <a:pt x="62744" y="44582"/>
                  </a:lnTo>
                  <a:cubicBezTo>
                    <a:pt x="62744" y="25532"/>
                    <a:pt x="47302" y="10114"/>
                    <a:pt x="28252" y="10090"/>
                  </a:cubicBezTo>
                  <a:cubicBezTo>
                    <a:pt x="22596" y="10090"/>
                    <a:pt x="17334" y="7947"/>
                    <a:pt x="13405" y="4411"/>
                  </a:cubicBezTo>
                  <a:lnTo>
                    <a:pt x="15584" y="2220"/>
                  </a:lnTo>
                  <a:cubicBezTo>
                    <a:pt x="16048" y="1767"/>
                    <a:pt x="15893" y="1339"/>
                    <a:pt x="15250" y="1279"/>
                  </a:cubicBezTo>
                  <a:lnTo>
                    <a:pt x="1117" y="5"/>
                  </a:lnTo>
                  <a:cubicBezTo>
                    <a:pt x="1081" y="2"/>
                    <a:pt x="1045" y="0"/>
                    <a:pt x="10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3598857" y="2484285"/>
              <a:ext cx="1405172" cy="2470103"/>
            </a:xfrm>
            <a:custGeom>
              <a:avLst/>
              <a:gdLst/>
              <a:ahLst/>
              <a:cxnLst/>
              <a:rect l="l" t="t" r="r" b="b"/>
              <a:pathLst>
                <a:path w="49745" h="87445" extrusionOk="0">
                  <a:moveTo>
                    <a:pt x="441" y="1"/>
                  </a:moveTo>
                  <a:cubicBezTo>
                    <a:pt x="334" y="1"/>
                    <a:pt x="225" y="42"/>
                    <a:pt x="143" y="124"/>
                  </a:cubicBezTo>
                  <a:cubicBezTo>
                    <a:pt x="0" y="291"/>
                    <a:pt x="12" y="541"/>
                    <a:pt x="179" y="684"/>
                  </a:cubicBezTo>
                  <a:cubicBezTo>
                    <a:pt x="1679" y="2029"/>
                    <a:pt x="3274" y="3256"/>
                    <a:pt x="4918" y="4363"/>
                  </a:cubicBezTo>
                  <a:cubicBezTo>
                    <a:pt x="4989" y="4411"/>
                    <a:pt x="5060" y="4423"/>
                    <a:pt x="5132" y="4423"/>
                  </a:cubicBezTo>
                  <a:cubicBezTo>
                    <a:pt x="5263" y="4423"/>
                    <a:pt x="5394" y="4363"/>
                    <a:pt x="5465" y="4256"/>
                  </a:cubicBezTo>
                  <a:cubicBezTo>
                    <a:pt x="5584" y="4065"/>
                    <a:pt x="5537" y="3827"/>
                    <a:pt x="5358" y="3696"/>
                  </a:cubicBezTo>
                  <a:cubicBezTo>
                    <a:pt x="3739" y="2625"/>
                    <a:pt x="2179" y="1410"/>
                    <a:pt x="703" y="101"/>
                  </a:cubicBezTo>
                  <a:cubicBezTo>
                    <a:pt x="630" y="34"/>
                    <a:pt x="536" y="1"/>
                    <a:pt x="441" y="1"/>
                  </a:cubicBezTo>
                  <a:close/>
                  <a:moveTo>
                    <a:pt x="13955" y="8103"/>
                  </a:moveTo>
                  <a:cubicBezTo>
                    <a:pt x="13790" y="8103"/>
                    <a:pt x="13630" y="8204"/>
                    <a:pt x="13573" y="8364"/>
                  </a:cubicBezTo>
                  <a:cubicBezTo>
                    <a:pt x="13502" y="8566"/>
                    <a:pt x="13609" y="8804"/>
                    <a:pt x="13811" y="8876"/>
                  </a:cubicBezTo>
                  <a:cubicBezTo>
                    <a:pt x="15693" y="9554"/>
                    <a:pt x="17645" y="10090"/>
                    <a:pt x="19586" y="10483"/>
                  </a:cubicBezTo>
                  <a:lnTo>
                    <a:pt x="19669" y="10483"/>
                  </a:lnTo>
                  <a:cubicBezTo>
                    <a:pt x="19848" y="10483"/>
                    <a:pt x="20015" y="10352"/>
                    <a:pt x="20050" y="10173"/>
                  </a:cubicBezTo>
                  <a:cubicBezTo>
                    <a:pt x="20098" y="9959"/>
                    <a:pt x="19955" y="9745"/>
                    <a:pt x="19741" y="9697"/>
                  </a:cubicBezTo>
                  <a:cubicBezTo>
                    <a:pt x="17836" y="9328"/>
                    <a:pt x="15931" y="8792"/>
                    <a:pt x="14085" y="8125"/>
                  </a:cubicBezTo>
                  <a:cubicBezTo>
                    <a:pt x="14043" y="8110"/>
                    <a:pt x="13999" y="8103"/>
                    <a:pt x="13955" y="8103"/>
                  </a:cubicBezTo>
                  <a:close/>
                  <a:moveTo>
                    <a:pt x="29109" y="10954"/>
                  </a:moveTo>
                  <a:cubicBezTo>
                    <a:pt x="28919" y="10954"/>
                    <a:pt x="28752" y="11099"/>
                    <a:pt x="28730" y="11293"/>
                  </a:cubicBezTo>
                  <a:cubicBezTo>
                    <a:pt x="28694" y="11519"/>
                    <a:pt x="28849" y="11709"/>
                    <a:pt x="29063" y="11745"/>
                  </a:cubicBezTo>
                  <a:cubicBezTo>
                    <a:pt x="30933" y="11971"/>
                    <a:pt x="32778" y="12555"/>
                    <a:pt x="34576" y="13471"/>
                  </a:cubicBezTo>
                  <a:cubicBezTo>
                    <a:pt x="34636" y="13495"/>
                    <a:pt x="34695" y="13507"/>
                    <a:pt x="34755" y="13507"/>
                  </a:cubicBezTo>
                  <a:cubicBezTo>
                    <a:pt x="34897" y="13507"/>
                    <a:pt x="35040" y="13424"/>
                    <a:pt x="35112" y="13293"/>
                  </a:cubicBezTo>
                  <a:cubicBezTo>
                    <a:pt x="35207" y="13090"/>
                    <a:pt x="35136" y="12852"/>
                    <a:pt x="34933" y="12757"/>
                  </a:cubicBezTo>
                  <a:cubicBezTo>
                    <a:pt x="33064" y="11804"/>
                    <a:pt x="31123" y="11197"/>
                    <a:pt x="29171" y="10959"/>
                  </a:cubicBezTo>
                  <a:cubicBezTo>
                    <a:pt x="29150" y="10956"/>
                    <a:pt x="29129" y="10954"/>
                    <a:pt x="29109" y="10954"/>
                  </a:cubicBezTo>
                  <a:close/>
                  <a:moveTo>
                    <a:pt x="42350" y="18963"/>
                  </a:moveTo>
                  <a:cubicBezTo>
                    <a:pt x="42262" y="18963"/>
                    <a:pt x="42173" y="18993"/>
                    <a:pt x="42101" y="19055"/>
                  </a:cubicBezTo>
                  <a:cubicBezTo>
                    <a:pt x="41934" y="19198"/>
                    <a:pt x="41910" y="19448"/>
                    <a:pt x="42041" y="19615"/>
                  </a:cubicBezTo>
                  <a:cubicBezTo>
                    <a:pt x="43268" y="21091"/>
                    <a:pt x="44375" y="22734"/>
                    <a:pt x="45315" y="24473"/>
                  </a:cubicBezTo>
                  <a:cubicBezTo>
                    <a:pt x="45387" y="24604"/>
                    <a:pt x="45530" y="24687"/>
                    <a:pt x="45661" y="24687"/>
                  </a:cubicBezTo>
                  <a:cubicBezTo>
                    <a:pt x="45732" y="24687"/>
                    <a:pt x="45792" y="24663"/>
                    <a:pt x="45851" y="24639"/>
                  </a:cubicBezTo>
                  <a:cubicBezTo>
                    <a:pt x="46042" y="24532"/>
                    <a:pt x="46113" y="24294"/>
                    <a:pt x="46018" y="24092"/>
                  </a:cubicBezTo>
                  <a:cubicBezTo>
                    <a:pt x="45042" y="22306"/>
                    <a:pt x="43910" y="20627"/>
                    <a:pt x="42660" y="19115"/>
                  </a:cubicBezTo>
                  <a:cubicBezTo>
                    <a:pt x="42580" y="19014"/>
                    <a:pt x="42465" y="18963"/>
                    <a:pt x="42350" y="18963"/>
                  </a:cubicBezTo>
                  <a:close/>
                  <a:moveTo>
                    <a:pt x="48969" y="33191"/>
                  </a:moveTo>
                  <a:cubicBezTo>
                    <a:pt x="48943" y="33191"/>
                    <a:pt x="48915" y="33194"/>
                    <a:pt x="48887" y="33200"/>
                  </a:cubicBezTo>
                  <a:cubicBezTo>
                    <a:pt x="48673" y="33236"/>
                    <a:pt x="48530" y="33438"/>
                    <a:pt x="48566" y="33652"/>
                  </a:cubicBezTo>
                  <a:cubicBezTo>
                    <a:pt x="48828" y="35117"/>
                    <a:pt x="48959" y="36558"/>
                    <a:pt x="48959" y="37939"/>
                  </a:cubicBezTo>
                  <a:lnTo>
                    <a:pt x="48959" y="39510"/>
                  </a:lnTo>
                  <a:cubicBezTo>
                    <a:pt x="48959" y="39725"/>
                    <a:pt x="49137" y="39903"/>
                    <a:pt x="49352" y="39903"/>
                  </a:cubicBezTo>
                  <a:cubicBezTo>
                    <a:pt x="49578" y="39903"/>
                    <a:pt x="49745" y="39725"/>
                    <a:pt x="49745" y="39510"/>
                  </a:cubicBezTo>
                  <a:lnTo>
                    <a:pt x="49745" y="37939"/>
                  </a:lnTo>
                  <a:cubicBezTo>
                    <a:pt x="49745" y="36510"/>
                    <a:pt x="49614" y="35022"/>
                    <a:pt x="49352" y="33521"/>
                  </a:cubicBezTo>
                  <a:cubicBezTo>
                    <a:pt x="49320" y="33333"/>
                    <a:pt x="49161" y="33191"/>
                    <a:pt x="48969" y="33191"/>
                  </a:cubicBezTo>
                  <a:close/>
                  <a:moveTo>
                    <a:pt x="49352" y="49011"/>
                  </a:moveTo>
                  <a:cubicBezTo>
                    <a:pt x="49137" y="49011"/>
                    <a:pt x="48959" y="49190"/>
                    <a:pt x="48959" y="49404"/>
                  </a:cubicBezTo>
                  <a:lnTo>
                    <a:pt x="48959" y="55357"/>
                  </a:lnTo>
                  <a:cubicBezTo>
                    <a:pt x="48959" y="55572"/>
                    <a:pt x="49137" y="55750"/>
                    <a:pt x="49352" y="55750"/>
                  </a:cubicBezTo>
                  <a:cubicBezTo>
                    <a:pt x="49578" y="55750"/>
                    <a:pt x="49745" y="55572"/>
                    <a:pt x="49745" y="55357"/>
                  </a:cubicBezTo>
                  <a:lnTo>
                    <a:pt x="49745" y="49404"/>
                  </a:lnTo>
                  <a:cubicBezTo>
                    <a:pt x="49745" y="49190"/>
                    <a:pt x="49578" y="49011"/>
                    <a:pt x="49352" y="49011"/>
                  </a:cubicBezTo>
                  <a:close/>
                  <a:moveTo>
                    <a:pt x="49352" y="64859"/>
                  </a:moveTo>
                  <a:cubicBezTo>
                    <a:pt x="49137" y="64859"/>
                    <a:pt x="48959" y="65037"/>
                    <a:pt x="48959" y="65252"/>
                  </a:cubicBezTo>
                  <a:lnTo>
                    <a:pt x="48959" y="71205"/>
                  </a:lnTo>
                  <a:cubicBezTo>
                    <a:pt x="48959" y="71419"/>
                    <a:pt x="49137" y="71598"/>
                    <a:pt x="49352" y="71598"/>
                  </a:cubicBezTo>
                  <a:cubicBezTo>
                    <a:pt x="49578" y="71598"/>
                    <a:pt x="49745" y="71419"/>
                    <a:pt x="49745" y="71205"/>
                  </a:cubicBezTo>
                  <a:lnTo>
                    <a:pt x="49745" y="65252"/>
                  </a:lnTo>
                  <a:cubicBezTo>
                    <a:pt x="49745" y="65037"/>
                    <a:pt x="49578" y="64859"/>
                    <a:pt x="49352" y="64859"/>
                  </a:cubicBezTo>
                  <a:close/>
                  <a:moveTo>
                    <a:pt x="49352" y="80706"/>
                  </a:moveTo>
                  <a:cubicBezTo>
                    <a:pt x="49137" y="80706"/>
                    <a:pt x="48959" y="80884"/>
                    <a:pt x="48959" y="81099"/>
                  </a:cubicBezTo>
                  <a:lnTo>
                    <a:pt x="48959" y="87040"/>
                  </a:lnTo>
                  <a:cubicBezTo>
                    <a:pt x="48959" y="87266"/>
                    <a:pt x="49137" y="87445"/>
                    <a:pt x="49352" y="87445"/>
                  </a:cubicBezTo>
                  <a:cubicBezTo>
                    <a:pt x="49578" y="87445"/>
                    <a:pt x="49745" y="87266"/>
                    <a:pt x="49745" y="87040"/>
                  </a:cubicBezTo>
                  <a:lnTo>
                    <a:pt x="49745" y="81099"/>
                  </a:lnTo>
                  <a:cubicBezTo>
                    <a:pt x="49745" y="80884"/>
                    <a:pt x="49578" y="80706"/>
                    <a:pt x="49352" y="807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8"/>
          <p:cNvGrpSpPr/>
          <p:nvPr/>
        </p:nvGrpSpPr>
        <p:grpSpPr>
          <a:xfrm>
            <a:off x="5001010" y="1882842"/>
            <a:ext cx="1316729" cy="3256485"/>
            <a:chOff x="5218273" y="1886917"/>
            <a:chExt cx="1316729" cy="3256485"/>
          </a:xfrm>
        </p:grpSpPr>
        <p:sp>
          <p:nvSpPr>
            <p:cNvPr id="123" name="Google Shape;123;p18"/>
            <p:cNvSpPr/>
            <p:nvPr/>
          </p:nvSpPr>
          <p:spPr>
            <a:xfrm>
              <a:off x="5218273" y="1886917"/>
              <a:ext cx="1316729" cy="3256485"/>
            </a:xfrm>
            <a:custGeom>
              <a:avLst/>
              <a:gdLst/>
              <a:ahLst/>
              <a:cxnLst/>
              <a:rect l="l" t="t" r="r" b="b"/>
              <a:pathLst>
                <a:path w="46614" h="115284" extrusionOk="0">
                  <a:moveTo>
                    <a:pt x="34701" y="0"/>
                  </a:moveTo>
                  <a:cubicBezTo>
                    <a:pt x="34443" y="0"/>
                    <a:pt x="34267" y="226"/>
                    <a:pt x="34267" y="638"/>
                  </a:cubicBezTo>
                  <a:lnTo>
                    <a:pt x="34267" y="3817"/>
                  </a:lnTo>
                  <a:cubicBezTo>
                    <a:pt x="15372" y="3948"/>
                    <a:pt x="1" y="19295"/>
                    <a:pt x="1" y="38345"/>
                  </a:cubicBezTo>
                  <a:lnTo>
                    <a:pt x="37" y="38345"/>
                  </a:lnTo>
                  <a:lnTo>
                    <a:pt x="37" y="91590"/>
                  </a:lnTo>
                  <a:lnTo>
                    <a:pt x="37" y="115283"/>
                  </a:lnTo>
                  <a:lnTo>
                    <a:pt x="12395" y="115283"/>
                  </a:lnTo>
                  <a:lnTo>
                    <a:pt x="12240" y="91625"/>
                  </a:lnTo>
                  <a:lnTo>
                    <a:pt x="12240" y="38357"/>
                  </a:lnTo>
                  <a:cubicBezTo>
                    <a:pt x="12240" y="26153"/>
                    <a:pt x="22218" y="16259"/>
                    <a:pt x="34267" y="16140"/>
                  </a:cubicBezTo>
                  <a:lnTo>
                    <a:pt x="34267" y="19462"/>
                  </a:lnTo>
                  <a:cubicBezTo>
                    <a:pt x="34267" y="19876"/>
                    <a:pt x="34445" y="20103"/>
                    <a:pt x="34706" y="20103"/>
                  </a:cubicBezTo>
                  <a:cubicBezTo>
                    <a:pt x="34850" y="20103"/>
                    <a:pt x="35018" y="20034"/>
                    <a:pt x="35196" y="19890"/>
                  </a:cubicBezTo>
                  <a:lnTo>
                    <a:pt x="46102" y="10806"/>
                  </a:lnTo>
                  <a:cubicBezTo>
                    <a:pt x="46602" y="10389"/>
                    <a:pt x="46614" y="9711"/>
                    <a:pt x="46114" y="9294"/>
                  </a:cubicBezTo>
                  <a:lnTo>
                    <a:pt x="35196" y="221"/>
                  </a:lnTo>
                  <a:cubicBezTo>
                    <a:pt x="35016" y="71"/>
                    <a:pt x="34845" y="0"/>
                    <a:pt x="34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5377028" y="2166095"/>
              <a:ext cx="688476" cy="2976976"/>
            </a:xfrm>
            <a:custGeom>
              <a:avLst/>
              <a:gdLst/>
              <a:ahLst/>
              <a:cxnLst/>
              <a:rect l="l" t="t" r="r" b="b"/>
              <a:pathLst>
                <a:path w="24373" h="105389" extrusionOk="0">
                  <a:moveTo>
                    <a:pt x="23950" y="1"/>
                  </a:moveTo>
                  <a:cubicBezTo>
                    <a:pt x="23928" y="1"/>
                    <a:pt x="23907" y="2"/>
                    <a:pt x="23885" y="6"/>
                  </a:cubicBezTo>
                  <a:cubicBezTo>
                    <a:pt x="21860" y="363"/>
                    <a:pt x="19896" y="863"/>
                    <a:pt x="18074" y="1494"/>
                  </a:cubicBezTo>
                  <a:cubicBezTo>
                    <a:pt x="17860" y="1566"/>
                    <a:pt x="17753" y="1792"/>
                    <a:pt x="17824" y="1994"/>
                  </a:cubicBezTo>
                  <a:cubicBezTo>
                    <a:pt x="17884" y="2161"/>
                    <a:pt x="18039" y="2268"/>
                    <a:pt x="18193" y="2268"/>
                  </a:cubicBezTo>
                  <a:cubicBezTo>
                    <a:pt x="18241" y="2268"/>
                    <a:pt x="18289" y="2256"/>
                    <a:pt x="18324" y="2245"/>
                  </a:cubicBezTo>
                  <a:cubicBezTo>
                    <a:pt x="20122" y="1625"/>
                    <a:pt x="22039" y="1137"/>
                    <a:pt x="24015" y="792"/>
                  </a:cubicBezTo>
                  <a:cubicBezTo>
                    <a:pt x="24230" y="756"/>
                    <a:pt x="24373" y="554"/>
                    <a:pt x="24337" y="340"/>
                  </a:cubicBezTo>
                  <a:cubicBezTo>
                    <a:pt x="24305" y="137"/>
                    <a:pt x="24139" y="1"/>
                    <a:pt x="23950" y="1"/>
                  </a:cubicBezTo>
                  <a:close/>
                  <a:moveTo>
                    <a:pt x="9641" y="6304"/>
                  </a:moveTo>
                  <a:cubicBezTo>
                    <a:pt x="9553" y="6304"/>
                    <a:pt x="9466" y="6332"/>
                    <a:pt x="9395" y="6388"/>
                  </a:cubicBezTo>
                  <a:cubicBezTo>
                    <a:pt x="7966" y="7567"/>
                    <a:pt x="6609" y="8995"/>
                    <a:pt x="5251" y="10757"/>
                  </a:cubicBezTo>
                  <a:cubicBezTo>
                    <a:pt x="5120" y="10936"/>
                    <a:pt x="5156" y="11186"/>
                    <a:pt x="5323" y="11317"/>
                  </a:cubicBezTo>
                  <a:cubicBezTo>
                    <a:pt x="5394" y="11377"/>
                    <a:pt x="5489" y="11400"/>
                    <a:pt x="5573" y="11400"/>
                  </a:cubicBezTo>
                  <a:cubicBezTo>
                    <a:pt x="5692" y="11400"/>
                    <a:pt x="5811" y="11341"/>
                    <a:pt x="5882" y="11246"/>
                  </a:cubicBezTo>
                  <a:cubicBezTo>
                    <a:pt x="7204" y="9519"/>
                    <a:pt x="8514" y="8138"/>
                    <a:pt x="9895" y="7007"/>
                  </a:cubicBezTo>
                  <a:cubicBezTo>
                    <a:pt x="10061" y="6864"/>
                    <a:pt x="10085" y="6614"/>
                    <a:pt x="9954" y="6447"/>
                  </a:cubicBezTo>
                  <a:cubicBezTo>
                    <a:pt x="9873" y="6352"/>
                    <a:pt x="9757" y="6304"/>
                    <a:pt x="9641" y="6304"/>
                  </a:cubicBezTo>
                  <a:close/>
                  <a:moveTo>
                    <a:pt x="1289" y="19470"/>
                  </a:moveTo>
                  <a:cubicBezTo>
                    <a:pt x="1114" y="19470"/>
                    <a:pt x="957" y="19591"/>
                    <a:pt x="917" y="19770"/>
                  </a:cubicBezTo>
                  <a:cubicBezTo>
                    <a:pt x="477" y="21544"/>
                    <a:pt x="263" y="23497"/>
                    <a:pt x="251" y="25759"/>
                  </a:cubicBezTo>
                  <a:cubicBezTo>
                    <a:pt x="251" y="25974"/>
                    <a:pt x="429" y="26152"/>
                    <a:pt x="644" y="26152"/>
                  </a:cubicBezTo>
                  <a:cubicBezTo>
                    <a:pt x="870" y="26152"/>
                    <a:pt x="1036" y="25974"/>
                    <a:pt x="1048" y="25759"/>
                  </a:cubicBezTo>
                  <a:cubicBezTo>
                    <a:pt x="1048" y="23569"/>
                    <a:pt x="1263" y="21675"/>
                    <a:pt x="1691" y="19961"/>
                  </a:cubicBezTo>
                  <a:cubicBezTo>
                    <a:pt x="1739" y="19747"/>
                    <a:pt x="1608" y="19532"/>
                    <a:pt x="1394" y="19485"/>
                  </a:cubicBezTo>
                  <a:cubicBezTo>
                    <a:pt x="1358" y="19475"/>
                    <a:pt x="1323" y="19470"/>
                    <a:pt x="1289" y="19470"/>
                  </a:cubicBezTo>
                  <a:close/>
                  <a:moveTo>
                    <a:pt x="524" y="35260"/>
                  </a:moveTo>
                  <a:cubicBezTo>
                    <a:pt x="310" y="35260"/>
                    <a:pt x="132" y="35439"/>
                    <a:pt x="132" y="35653"/>
                  </a:cubicBezTo>
                  <a:cubicBezTo>
                    <a:pt x="108" y="37642"/>
                    <a:pt x="96" y="39618"/>
                    <a:pt x="72" y="41595"/>
                  </a:cubicBezTo>
                  <a:cubicBezTo>
                    <a:pt x="72" y="41821"/>
                    <a:pt x="251" y="41999"/>
                    <a:pt x="477" y="41999"/>
                  </a:cubicBezTo>
                  <a:cubicBezTo>
                    <a:pt x="691" y="41999"/>
                    <a:pt x="870" y="41821"/>
                    <a:pt x="870" y="41606"/>
                  </a:cubicBezTo>
                  <a:cubicBezTo>
                    <a:pt x="882" y="39630"/>
                    <a:pt x="905" y="37642"/>
                    <a:pt x="917" y="35665"/>
                  </a:cubicBezTo>
                  <a:cubicBezTo>
                    <a:pt x="929" y="35451"/>
                    <a:pt x="751" y="35260"/>
                    <a:pt x="524" y="35260"/>
                  </a:cubicBezTo>
                  <a:close/>
                  <a:moveTo>
                    <a:pt x="417" y="51108"/>
                  </a:moveTo>
                  <a:cubicBezTo>
                    <a:pt x="203" y="51108"/>
                    <a:pt x="24" y="51286"/>
                    <a:pt x="24" y="51501"/>
                  </a:cubicBezTo>
                  <a:cubicBezTo>
                    <a:pt x="12" y="53489"/>
                    <a:pt x="12" y="55465"/>
                    <a:pt x="1" y="57454"/>
                  </a:cubicBezTo>
                  <a:cubicBezTo>
                    <a:pt x="1" y="57668"/>
                    <a:pt x="179" y="57847"/>
                    <a:pt x="405" y="57847"/>
                  </a:cubicBezTo>
                  <a:cubicBezTo>
                    <a:pt x="620" y="57847"/>
                    <a:pt x="798" y="57668"/>
                    <a:pt x="798" y="57454"/>
                  </a:cubicBezTo>
                  <a:cubicBezTo>
                    <a:pt x="798" y="55465"/>
                    <a:pt x="810" y="53489"/>
                    <a:pt x="810" y="51512"/>
                  </a:cubicBezTo>
                  <a:cubicBezTo>
                    <a:pt x="822" y="51286"/>
                    <a:pt x="644" y="51108"/>
                    <a:pt x="417" y="51108"/>
                  </a:cubicBezTo>
                  <a:close/>
                  <a:moveTo>
                    <a:pt x="393" y="66955"/>
                  </a:moveTo>
                  <a:cubicBezTo>
                    <a:pt x="167" y="66955"/>
                    <a:pt x="1" y="67133"/>
                    <a:pt x="1" y="67348"/>
                  </a:cubicBezTo>
                  <a:lnTo>
                    <a:pt x="1" y="68419"/>
                  </a:lnTo>
                  <a:cubicBezTo>
                    <a:pt x="1" y="70050"/>
                    <a:pt x="1" y="71670"/>
                    <a:pt x="1" y="73301"/>
                  </a:cubicBezTo>
                  <a:cubicBezTo>
                    <a:pt x="1" y="73515"/>
                    <a:pt x="179" y="73694"/>
                    <a:pt x="393" y="73694"/>
                  </a:cubicBezTo>
                  <a:cubicBezTo>
                    <a:pt x="608" y="73694"/>
                    <a:pt x="786" y="73515"/>
                    <a:pt x="786" y="73301"/>
                  </a:cubicBezTo>
                  <a:cubicBezTo>
                    <a:pt x="786" y="71670"/>
                    <a:pt x="786" y="70050"/>
                    <a:pt x="786" y="68419"/>
                  </a:cubicBezTo>
                  <a:lnTo>
                    <a:pt x="786" y="67348"/>
                  </a:lnTo>
                  <a:cubicBezTo>
                    <a:pt x="786" y="67133"/>
                    <a:pt x="608" y="66955"/>
                    <a:pt x="393" y="66955"/>
                  </a:cubicBezTo>
                  <a:close/>
                  <a:moveTo>
                    <a:pt x="405" y="82802"/>
                  </a:moveTo>
                  <a:cubicBezTo>
                    <a:pt x="179" y="82802"/>
                    <a:pt x="1" y="82981"/>
                    <a:pt x="1" y="83195"/>
                  </a:cubicBezTo>
                  <a:cubicBezTo>
                    <a:pt x="12" y="85183"/>
                    <a:pt x="12" y="87160"/>
                    <a:pt x="12" y="89148"/>
                  </a:cubicBezTo>
                  <a:cubicBezTo>
                    <a:pt x="12" y="89362"/>
                    <a:pt x="191" y="89541"/>
                    <a:pt x="405" y="89541"/>
                  </a:cubicBezTo>
                  <a:cubicBezTo>
                    <a:pt x="620" y="89541"/>
                    <a:pt x="798" y="89362"/>
                    <a:pt x="798" y="89136"/>
                  </a:cubicBezTo>
                  <a:cubicBezTo>
                    <a:pt x="798" y="87160"/>
                    <a:pt x="798" y="85183"/>
                    <a:pt x="798" y="83195"/>
                  </a:cubicBezTo>
                  <a:cubicBezTo>
                    <a:pt x="798" y="82981"/>
                    <a:pt x="620" y="82802"/>
                    <a:pt x="405" y="82802"/>
                  </a:cubicBezTo>
                  <a:close/>
                  <a:moveTo>
                    <a:pt x="405" y="98649"/>
                  </a:moveTo>
                  <a:cubicBezTo>
                    <a:pt x="191" y="98649"/>
                    <a:pt x="12" y="98828"/>
                    <a:pt x="12" y="99042"/>
                  </a:cubicBezTo>
                  <a:cubicBezTo>
                    <a:pt x="12" y="101030"/>
                    <a:pt x="12" y="103007"/>
                    <a:pt x="1" y="104983"/>
                  </a:cubicBezTo>
                  <a:cubicBezTo>
                    <a:pt x="1" y="105210"/>
                    <a:pt x="179" y="105388"/>
                    <a:pt x="405" y="105388"/>
                  </a:cubicBezTo>
                  <a:cubicBezTo>
                    <a:pt x="620" y="105388"/>
                    <a:pt x="798" y="105210"/>
                    <a:pt x="798" y="104995"/>
                  </a:cubicBezTo>
                  <a:cubicBezTo>
                    <a:pt x="798" y="103007"/>
                    <a:pt x="798" y="101030"/>
                    <a:pt x="798" y="99042"/>
                  </a:cubicBezTo>
                  <a:cubicBezTo>
                    <a:pt x="798" y="98828"/>
                    <a:pt x="632" y="98649"/>
                    <a:pt x="405" y="986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8"/>
          <p:cNvSpPr/>
          <p:nvPr/>
        </p:nvSpPr>
        <p:spPr>
          <a:xfrm>
            <a:off x="3919700" y="3963933"/>
            <a:ext cx="28" cy="28"/>
          </a:xfrm>
          <a:custGeom>
            <a:avLst/>
            <a:gdLst/>
            <a:ahLst/>
            <a:cxnLst/>
            <a:rect l="l" t="t" r="r" b="b"/>
            <a:pathLst>
              <a:path w="1" h="1" fill="none" extrusionOk="0">
                <a:moveTo>
                  <a:pt x="1" y="1"/>
                </a:moveTo>
                <a:close/>
              </a:path>
            </a:pathLst>
          </a:custGeom>
          <a:noFill/>
          <a:ln w="247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8"/>
          <p:cNvGrpSpPr/>
          <p:nvPr/>
        </p:nvGrpSpPr>
        <p:grpSpPr>
          <a:xfrm>
            <a:off x="2518963" y="2876327"/>
            <a:ext cx="1316390" cy="2262992"/>
            <a:chOff x="2609038" y="2880440"/>
            <a:chExt cx="1316390" cy="2262992"/>
          </a:xfrm>
        </p:grpSpPr>
        <p:sp>
          <p:nvSpPr>
            <p:cNvPr id="127" name="Google Shape;127;p18"/>
            <p:cNvSpPr/>
            <p:nvPr/>
          </p:nvSpPr>
          <p:spPr>
            <a:xfrm>
              <a:off x="2609038" y="2880440"/>
              <a:ext cx="1316390" cy="2262992"/>
            </a:xfrm>
            <a:custGeom>
              <a:avLst/>
              <a:gdLst/>
              <a:ahLst/>
              <a:cxnLst/>
              <a:rect l="l" t="t" r="r" b="b"/>
              <a:pathLst>
                <a:path w="46602" h="80113" extrusionOk="0">
                  <a:moveTo>
                    <a:pt x="11901" y="0"/>
                  </a:moveTo>
                  <a:cubicBezTo>
                    <a:pt x="11757" y="0"/>
                    <a:pt x="11586" y="71"/>
                    <a:pt x="11406" y="221"/>
                  </a:cubicBezTo>
                  <a:lnTo>
                    <a:pt x="500" y="9294"/>
                  </a:lnTo>
                  <a:cubicBezTo>
                    <a:pt x="0" y="9711"/>
                    <a:pt x="0" y="10389"/>
                    <a:pt x="488" y="10806"/>
                  </a:cubicBezTo>
                  <a:lnTo>
                    <a:pt x="11406" y="19890"/>
                  </a:lnTo>
                  <a:cubicBezTo>
                    <a:pt x="11584" y="20034"/>
                    <a:pt x="11752" y="20103"/>
                    <a:pt x="11896" y="20103"/>
                  </a:cubicBezTo>
                  <a:cubicBezTo>
                    <a:pt x="12157" y="20103"/>
                    <a:pt x="12335" y="19876"/>
                    <a:pt x="12335" y="19462"/>
                  </a:cubicBezTo>
                  <a:lnTo>
                    <a:pt x="12335" y="16140"/>
                  </a:lnTo>
                  <a:cubicBezTo>
                    <a:pt x="24384" y="16259"/>
                    <a:pt x="34362" y="26153"/>
                    <a:pt x="34362" y="38357"/>
                  </a:cubicBezTo>
                  <a:lnTo>
                    <a:pt x="34362" y="80112"/>
                  </a:lnTo>
                  <a:lnTo>
                    <a:pt x="46565" y="80112"/>
                  </a:lnTo>
                  <a:lnTo>
                    <a:pt x="46565" y="38297"/>
                  </a:lnTo>
                  <a:lnTo>
                    <a:pt x="46601" y="38297"/>
                  </a:lnTo>
                  <a:cubicBezTo>
                    <a:pt x="46601" y="19390"/>
                    <a:pt x="31242" y="3936"/>
                    <a:pt x="12335" y="3817"/>
                  </a:cubicBezTo>
                  <a:lnTo>
                    <a:pt x="12335" y="638"/>
                  </a:lnTo>
                  <a:cubicBezTo>
                    <a:pt x="12335" y="226"/>
                    <a:pt x="12159" y="0"/>
                    <a:pt x="119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2829317" y="3148686"/>
              <a:ext cx="939710" cy="1848432"/>
            </a:xfrm>
            <a:custGeom>
              <a:avLst/>
              <a:gdLst/>
              <a:ahLst/>
              <a:cxnLst/>
              <a:rect l="l" t="t" r="r" b="b"/>
              <a:pathLst>
                <a:path w="33267" h="65437" extrusionOk="0">
                  <a:moveTo>
                    <a:pt x="2930" y="0"/>
                  </a:moveTo>
                  <a:cubicBezTo>
                    <a:pt x="2144" y="0"/>
                    <a:pt x="1322" y="12"/>
                    <a:pt x="394" y="36"/>
                  </a:cubicBezTo>
                  <a:cubicBezTo>
                    <a:pt x="179" y="48"/>
                    <a:pt x="1" y="226"/>
                    <a:pt x="13" y="441"/>
                  </a:cubicBezTo>
                  <a:cubicBezTo>
                    <a:pt x="13" y="660"/>
                    <a:pt x="191" y="834"/>
                    <a:pt x="397" y="834"/>
                  </a:cubicBezTo>
                  <a:cubicBezTo>
                    <a:pt x="404" y="834"/>
                    <a:pt x="411" y="834"/>
                    <a:pt x="417" y="834"/>
                  </a:cubicBezTo>
                  <a:cubicBezTo>
                    <a:pt x="1334" y="798"/>
                    <a:pt x="2156" y="786"/>
                    <a:pt x="2930" y="786"/>
                  </a:cubicBezTo>
                  <a:cubicBezTo>
                    <a:pt x="4156" y="786"/>
                    <a:pt x="5263" y="822"/>
                    <a:pt x="6323" y="893"/>
                  </a:cubicBezTo>
                  <a:lnTo>
                    <a:pt x="6347" y="893"/>
                  </a:lnTo>
                  <a:cubicBezTo>
                    <a:pt x="6549" y="893"/>
                    <a:pt x="6728" y="726"/>
                    <a:pt x="6740" y="512"/>
                  </a:cubicBezTo>
                  <a:cubicBezTo>
                    <a:pt x="6752" y="298"/>
                    <a:pt x="6585" y="107"/>
                    <a:pt x="6371" y="95"/>
                  </a:cubicBezTo>
                  <a:cubicBezTo>
                    <a:pt x="5299" y="36"/>
                    <a:pt x="4168" y="0"/>
                    <a:pt x="2930" y="0"/>
                  </a:cubicBezTo>
                  <a:close/>
                  <a:moveTo>
                    <a:pt x="15980" y="2184"/>
                  </a:moveTo>
                  <a:cubicBezTo>
                    <a:pt x="15823" y="2184"/>
                    <a:pt x="15673" y="2274"/>
                    <a:pt x="15610" y="2417"/>
                  </a:cubicBezTo>
                  <a:cubicBezTo>
                    <a:pt x="15526" y="2620"/>
                    <a:pt x="15622" y="2858"/>
                    <a:pt x="15824" y="2941"/>
                  </a:cubicBezTo>
                  <a:cubicBezTo>
                    <a:pt x="15884" y="2965"/>
                    <a:pt x="15943" y="3001"/>
                    <a:pt x="15991" y="3024"/>
                  </a:cubicBezTo>
                  <a:cubicBezTo>
                    <a:pt x="17717" y="3798"/>
                    <a:pt x="19372" y="4751"/>
                    <a:pt x="20896" y="5846"/>
                  </a:cubicBezTo>
                  <a:cubicBezTo>
                    <a:pt x="20968" y="5894"/>
                    <a:pt x="21051" y="5918"/>
                    <a:pt x="21122" y="5918"/>
                  </a:cubicBezTo>
                  <a:cubicBezTo>
                    <a:pt x="21253" y="5918"/>
                    <a:pt x="21372" y="5858"/>
                    <a:pt x="21444" y="5751"/>
                  </a:cubicBezTo>
                  <a:cubicBezTo>
                    <a:pt x="21575" y="5572"/>
                    <a:pt x="21539" y="5334"/>
                    <a:pt x="21361" y="5203"/>
                  </a:cubicBezTo>
                  <a:cubicBezTo>
                    <a:pt x="19789" y="4084"/>
                    <a:pt x="18086" y="3108"/>
                    <a:pt x="16312" y="2298"/>
                  </a:cubicBezTo>
                  <a:cubicBezTo>
                    <a:pt x="16253" y="2274"/>
                    <a:pt x="16193" y="2239"/>
                    <a:pt x="16134" y="2215"/>
                  </a:cubicBezTo>
                  <a:cubicBezTo>
                    <a:pt x="16084" y="2194"/>
                    <a:pt x="16031" y="2184"/>
                    <a:pt x="15980" y="2184"/>
                  </a:cubicBezTo>
                  <a:close/>
                  <a:moveTo>
                    <a:pt x="28044" y="12139"/>
                  </a:moveTo>
                  <a:cubicBezTo>
                    <a:pt x="27968" y="12139"/>
                    <a:pt x="27892" y="12160"/>
                    <a:pt x="27826" y="12204"/>
                  </a:cubicBezTo>
                  <a:cubicBezTo>
                    <a:pt x="27647" y="12335"/>
                    <a:pt x="27599" y="12585"/>
                    <a:pt x="27730" y="12764"/>
                  </a:cubicBezTo>
                  <a:cubicBezTo>
                    <a:pt x="28838" y="14371"/>
                    <a:pt x="29778" y="16097"/>
                    <a:pt x="30516" y="17895"/>
                  </a:cubicBezTo>
                  <a:cubicBezTo>
                    <a:pt x="30576" y="18050"/>
                    <a:pt x="30719" y="18145"/>
                    <a:pt x="30874" y="18145"/>
                  </a:cubicBezTo>
                  <a:cubicBezTo>
                    <a:pt x="30933" y="18145"/>
                    <a:pt x="30981" y="18133"/>
                    <a:pt x="31028" y="18110"/>
                  </a:cubicBezTo>
                  <a:cubicBezTo>
                    <a:pt x="31231" y="18026"/>
                    <a:pt x="31326" y="17800"/>
                    <a:pt x="31243" y="17598"/>
                  </a:cubicBezTo>
                  <a:cubicBezTo>
                    <a:pt x="30493" y="15752"/>
                    <a:pt x="29528" y="13966"/>
                    <a:pt x="28373" y="12311"/>
                  </a:cubicBezTo>
                  <a:cubicBezTo>
                    <a:pt x="28299" y="12199"/>
                    <a:pt x="28172" y="12139"/>
                    <a:pt x="28044" y="12139"/>
                  </a:cubicBezTo>
                  <a:close/>
                  <a:moveTo>
                    <a:pt x="32717" y="27003"/>
                  </a:moveTo>
                  <a:cubicBezTo>
                    <a:pt x="32710" y="27003"/>
                    <a:pt x="32702" y="27003"/>
                    <a:pt x="32695" y="27004"/>
                  </a:cubicBezTo>
                  <a:cubicBezTo>
                    <a:pt x="32481" y="27015"/>
                    <a:pt x="32302" y="27194"/>
                    <a:pt x="32314" y="27408"/>
                  </a:cubicBezTo>
                  <a:cubicBezTo>
                    <a:pt x="32362" y="29313"/>
                    <a:pt x="32410" y="31254"/>
                    <a:pt x="32433" y="33350"/>
                  </a:cubicBezTo>
                  <a:cubicBezTo>
                    <a:pt x="32433" y="33564"/>
                    <a:pt x="32612" y="33742"/>
                    <a:pt x="32826" y="33742"/>
                  </a:cubicBezTo>
                  <a:lnTo>
                    <a:pt x="32838" y="33742"/>
                  </a:lnTo>
                  <a:cubicBezTo>
                    <a:pt x="33052" y="33731"/>
                    <a:pt x="33231" y="33552"/>
                    <a:pt x="33231" y="33338"/>
                  </a:cubicBezTo>
                  <a:cubicBezTo>
                    <a:pt x="33195" y="31242"/>
                    <a:pt x="33160" y="29301"/>
                    <a:pt x="33112" y="27385"/>
                  </a:cubicBezTo>
                  <a:cubicBezTo>
                    <a:pt x="33100" y="27177"/>
                    <a:pt x="32933" y="27003"/>
                    <a:pt x="32717" y="27003"/>
                  </a:cubicBezTo>
                  <a:close/>
                  <a:moveTo>
                    <a:pt x="32874" y="42851"/>
                  </a:moveTo>
                  <a:cubicBezTo>
                    <a:pt x="32648" y="42851"/>
                    <a:pt x="32469" y="43029"/>
                    <a:pt x="32469" y="43244"/>
                  </a:cubicBezTo>
                  <a:cubicBezTo>
                    <a:pt x="32469" y="45363"/>
                    <a:pt x="32457" y="47435"/>
                    <a:pt x="32445" y="49185"/>
                  </a:cubicBezTo>
                  <a:cubicBezTo>
                    <a:pt x="32445" y="49399"/>
                    <a:pt x="32612" y="49578"/>
                    <a:pt x="32838" y="49590"/>
                  </a:cubicBezTo>
                  <a:cubicBezTo>
                    <a:pt x="33052" y="49590"/>
                    <a:pt x="33231" y="49411"/>
                    <a:pt x="33231" y="49197"/>
                  </a:cubicBezTo>
                  <a:cubicBezTo>
                    <a:pt x="33243" y="47447"/>
                    <a:pt x="33255" y="45363"/>
                    <a:pt x="33267" y="43244"/>
                  </a:cubicBezTo>
                  <a:cubicBezTo>
                    <a:pt x="33267" y="43029"/>
                    <a:pt x="33088" y="42851"/>
                    <a:pt x="32874" y="42851"/>
                  </a:cubicBezTo>
                  <a:close/>
                  <a:moveTo>
                    <a:pt x="32779" y="58698"/>
                  </a:moveTo>
                  <a:cubicBezTo>
                    <a:pt x="32552" y="58698"/>
                    <a:pt x="32386" y="58877"/>
                    <a:pt x="32386" y="59091"/>
                  </a:cubicBezTo>
                  <a:cubicBezTo>
                    <a:pt x="32374" y="60067"/>
                    <a:pt x="32374" y="61032"/>
                    <a:pt x="32374" y="62008"/>
                  </a:cubicBezTo>
                  <a:cubicBezTo>
                    <a:pt x="32374" y="63020"/>
                    <a:pt x="32374" y="64032"/>
                    <a:pt x="32386" y="65032"/>
                  </a:cubicBezTo>
                  <a:cubicBezTo>
                    <a:pt x="32386" y="65258"/>
                    <a:pt x="32564" y="65437"/>
                    <a:pt x="32779" y="65437"/>
                  </a:cubicBezTo>
                  <a:cubicBezTo>
                    <a:pt x="33005" y="65425"/>
                    <a:pt x="33172" y="65246"/>
                    <a:pt x="33172" y="65032"/>
                  </a:cubicBezTo>
                  <a:cubicBezTo>
                    <a:pt x="33172" y="64020"/>
                    <a:pt x="33172" y="63020"/>
                    <a:pt x="33172" y="62008"/>
                  </a:cubicBezTo>
                  <a:cubicBezTo>
                    <a:pt x="33172" y="61032"/>
                    <a:pt x="33172" y="60067"/>
                    <a:pt x="33172" y="59091"/>
                  </a:cubicBezTo>
                  <a:cubicBezTo>
                    <a:pt x="33172" y="58877"/>
                    <a:pt x="32993" y="58698"/>
                    <a:pt x="32779" y="586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8"/>
          <p:cNvSpPr/>
          <p:nvPr/>
        </p:nvSpPr>
        <p:spPr>
          <a:xfrm>
            <a:off x="3779787" y="3649473"/>
            <a:ext cx="28" cy="28"/>
          </a:xfrm>
          <a:custGeom>
            <a:avLst/>
            <a:gdLst/>
            <a:ahLst/>
            <a:cxnLst/>
            <a:rect l="l" t="t" r="r" b="b"/>
            <a:pathLst>
              <a:path w="1" h="1" extrusionOk="0">
                <a:moveTo>
                  <a:pt x="1" y="1"/>
                </a:move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8"/>
          <p:cNvGrpSpPr/>
          <p:nvPr/>
        </p:nvGrpSpPr>
        <p:grpSpPr>
          <a:xfrm flipH="1">
            <a:off x="4272707" y="3461867"/>
            <a:ext cx="1773464" cy="1681658"/>
            <a:chOff x="2686381" y="3461791"/>
            <a:chExt cx="2063367" cy="1681658"/>
          </a:xfrm>
        </p:grpSpPr>
        <p:sp>
          <p:nvSpPr>
            <p:cNvPr id="131" name="Google Shape;131;p18"/>
            <p:cNvSpPr/>
            <p:nvPr/>
          </p:nvSpPr>
          <p:spPr>
            <a:xfrm>
              <a:off x="2686381" y="3461791"/>
              <a:ext cx="2063367" cy="1681658"/>
            </a:xfrm>
            <a:custGeom>
              <a:avLst/>
              <a:gdLst/>
              <a:ahLst/>
              <a:cxnLst/>
              <a:rect l="l" t="t" r="r" b="b"/>
              <a:pathLst>
                <a:path w="73046" h="59533" extrusionOk="0">
                  <a:moveTo>
                    <a:pt x="38529" y="1"/>
                  </a:moveTo>
                  <a:cubicBezTo>
                    <a:pt x="19515" y="1"/>
                    <a:pt x="4096" y="15479"/>
                    <a:pt x="3989" y="34386"/>
                  </a:cubicBezTo>
                  <a:lnTo>
                    <a:pt x="846" y="34386"/>
                  </a:lnTo>
                  <a:cubicBezTo>
                    <a:pt x="191" y="34386"/>
                    <a:pt x="1" y="34803"/>
                    <a:pt x="417" y="35303"/>
                  </a:cubicBezTo>
                  <a:lnTo>
                    <a:pt x="9502" y="46209"/>
                  </a:lnTo>
                  <a:cubicBezTo>
                    <a:pt x="9710" y="46459"/>
                    <a:pt x="9984" y="46584"/>
                    <a:pt x="10256" y="46584"/>
                  </a:cubicBezTo>
                  <a:cubicBezTo>
                    <a:pt x="10529" y="46584"/>
                    <a:pt x="10800" y="46459"/>
                    <a:pt x="11002" y="46209"/>
                  </a:cubicBezTo>
                  <a:lnTo>
                    <a:pt x="20086" y="35303"/>
                  </a:lnTo>
                  <a:cubicBezTo>
                    <a:pt x="20503" y="34803"/>
                    <a:pt x="20313" y="34386"/>
                    <a:pt x="19670" y="34386"/>
                  </a:cubicBezTo>
                  <a:lnTo>
                    <a:pt x="16312" y="34386"/>
                  </a:lnTo>
                  <a:cubicBezTo>
                    <a:pt x="16407" y="22182"/>
                    <a:pt x="25373" y="12383"/>
                    <a:pt x="37577" y="12383"/>
                  </a:cubicBezTo>
                  <a:lnTo>
                    <a:pt x="38553" y="12383"/>
                  </a:lnTo>
                  <a:cubicBezTo>
                    <a:pt x="50816" y="12383"/>
                    <a:pt x="60794" y="22337"/>
                    <a:pt x="60794" y="34600"/>
                  </a:cubicBezTo>
                  <a:lnTo>
                    <a:pt x="60794" y="59532"/>
                  </a:lnTo>
                  <a:lnTo>
                    <a:pt x="72998" y="59532"/>
                  </a:lnTo>
                  <a:lnTo>
                    <a:pt x="72998" y="34529"/>
                  </a:lnTo>
                  <a:lnTo>
                    <a:pt x="73045" y="34529"/>
                  </a:lnTo>
                  <a:cubicBezTo>
                    <a:pt x="73045" y="15479"/>
                    <a:pt x="57591" y="13"/>
                    <a:pt x="38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2966886" y="3638371"/>
              <a:ext cx="1625813" cy="1499349"/>
            </a:xfrm>
            <a:custGeom>
              <a:avLst/>
              <a:gdLst/>
              <a:ahLst/>
              <a:cxnLst/>
              <a:rect l="l" t="t" r="r" b="b"/>
              <a:pathLst>
                <a:path w="57556" h="53079" extrusionOk="0">
                  <a:moveTo>
                    <a:pt x="28540" y="1"/>
                  </a:moveTo>
                  <a:cubicBezTo>
                    <a:pt x="28313" y="1"/>
                    <a:pt x="28147" y="179"/>
                    <a:pt x="28147" y="394"/>
                  </a:cubicBezTo>
                  <a:cubicBezTo>
                    <a:pt x="28147" y="620"/>
                    <a:pt x="28325" y="786"/>
                    <a:pt x="28540" y="786"/>
                  </a:cubicBezTo>
                  <a:lnTo>
                    <a:pt x="28778" y="786"/>
                  </a:lnTo>
                  <a:cubicBezTo>
                    <a:pt x="29742" y="786"/>
                    <a:pt x="30719" y="834"/>
                    <a:pt x="31683" y="917"/>
                  </a:cubicBezTo>
                  <a:cubicBezTo>
                    <a:pt x="32576" y="1013"/>
                    <a:pt x="33493" y="1132"/>
                    <a:pt x="34386" y="1298"/>
                  </a:cubicBezTo>
                  <a:cubicBezTo>
                    <a:pt x="34409" y="1298"/>
                    <a:pt x="34433" y="1310"/>
                    <a:pt x="34457" y="1310"/>
                  </a:cubicBezTo>
                  <a:cubicBezTo>
                    <a:pt x="34636" y="1310"/>
                    <a:pt x="34802" y="1167"/>
                    <a:pt x="34838" y="977"/>
                  </a:cubicBezTo>
                  <a:cubicBezTo>
                    <a:pt x="34886" y="763"/>
                    <a:pt x="34743" y="560"/>
                    <a:pt x="34529" y="525"/>
                  </a:cubicBezTo>
                  <a:cubicBezTo>
                    <a:pt x="33612" y="346"/>
                    <a:pt x="32671" y="215"/>
                    <a:pt x="31754" y="132"/>
                  </a:cubicBezTo>
                  <a:cubicBezTo>
                    <a:pt x="30778" y="48"/>
                    <a:pt x="29778" y="1"/>
                    <a:pt x="28802" y="1"/>
                  </a:cubicBezTo>
                  <a:close/>
                  <a:moveTo>
                    <a:pt x="18817" y="1634"/>
                  </a:moveTo>
                  <a:cubicBezTo>
                    <a:pt x="18772" y="1634"/>
                    <a:pt x="18726" y="1641"/>
                    <a:pt x="18681" y="1656"/>
                  </a:cubicBezTo>
                  <a:cubicBezTo>
                    <a:pt x="16764" y="2299"/>
                    <a:pt x="14931" y="3132"/>
                    <a:pt x="13216" y="4132"/>
                  </a:cubicBezTo>
                  <a:cubicBezTo>
                    <a:pt x="13026" y="4251"/>
                    <a:pt x="12966" y="4489"/>
                    <a:pt x="13073" y="4680"/>
                  </a:cubicBezTo>
                  <a:cubicBezTo>
                    <a:pt x="13145" y="4811"/>
                    <a:pt x="13276" y="4870"/>
                    <a:pt x="13419" y="4870"/>
                  </a:cubicBezTo>
                  <a:cubicBezTo>
                    <a:pt x="13478" y="4870"/>
                    <a:pt x="13550" y="4858"/>
                    <a:pt x="13609" y="4823"/>
                  </a:cubicBezTo>
                  <a:cubicBezTo>
                    <a:pt x="15288" y="3846"/>
                    <a:pt x="17074" y="3037"/>
                    <a:pt x="18943" y="2406"/>
                  </a:cubicBezTo>
                  <a:cubicBezTo>
                    <a:pt x="19146" y="2334"/>
                    <a:pt x="19265" y="2108"/>
                    <a:pt x="19193" y="1894"/>
                  </a:cubicBezTo>
                  <a:cubicBezTo>
                    <a:pt x="19137" y="1734"/>
                    <a:pt x="18984" y="1634"/>
                    <a:pt x="18817" y="1634"/>
                  </a:cubicBezTo>
                  <a:close/>
                  <a:moveTo>
                    <a:pt x="43723" y="3853"/>
                  </a:moveTo>
                  <a:cubicBezTo>
                    <a:pt x="43588" y="3853"/>
                    <a:pt x="43458" y="3922"/>
                    <a:pt x="43387" y="4049"/>
                  </a:cubicBezTo>
                  <a:cubicBezTo>
                    <a:pt x="43280" y="4239"/>
                    <a:pt x="43339" y="4489"/>
                    <a:pt x="43530" y="4596"/>
                  </a:cubicBezTo>
                  <a:cubicBezTo>
                    <a:pt x="45256" y="5561"/>
                    <a:pt x="46863" y="6692"/>
                    <a:pt x="48304" y="7966"/>
                  </a:cubicBezTo>
                  <a:cubicBezTo>
                    <a:pt x="48387" y="8037"/>
                    <a:pt x="48483" y="8073"/>
                    <a:pt x="48566" y="8073"/>
                  </a:cubicBezTo>
                  <a:cubicBezTo>
                    <a:pt x="48685" y="8073"/>
                    <a:pt x="48792" y="8025"/>
                    <a:pt x="48864" y="7930"/>
                  </a:cubicBezTo>
                  <a:cubicBezTo>
                    <a:pt x="49018" y="7775"/>
                    <a:pt x="48995" y="7525"/>
                    <a:pt x="48828" y="7371"/>
                  </a:cubicBezTo>
                  <a:cubicBezTo>
                    <a:pt x="47340" y="6061"/>
                    <a:pt x="45697" y="4894"/>
                    <a:pt x="43923" y="3906"/>
                  </a:cubicBezTo>
                  <a:cubicBezTo>
                    <a:pt x="43859" y="3870"/>
                    <a:pt x="43790" y="3853"/>
                    <a:pt x="43723" y="3853"/>
                  </a:cubicBezTo>
                  <a:close/>
                  <a:moveTo>
                    <a:pt x="5922" y="10477"/>
                  </a:moveTo>
                  <a:cubicBezTo>
                    <a:pt x="5806" y="10477"/>
                    <a:pt x="5690" y="10526"/>
                    <a:pt x="5608" y="10621"/>
                  </a:cubicBezTo>
                  <a:cubicBezTo>
                    <a:pt x="4322" y="12205"/>
                    <a:pt x="3227" y="13907"/>
                    <a:pt x="2370" y="15705"/>
                  </a:cubicBezTo>
                  <a:cubicBezTo>
                    <a:pt x="2274" y="15895"/>
                    <a:pt x="2358" y="16134"/>
                    <a:pt x="2560" y="16229"/>
                  </a:cubicBezTo>
                  <a:cubicBezTo>
                    <a:pt x="2620" y="16253"/>
                    <a:pt x="2679" y="16265"/>
                    <a:pt x="2727" y="16265"/>
                  </a:cubicBezTo>
                  <a:cubicBezTo>
                    <a:pt x="2882" y="16265"/>
                    <a:pt x="3025" y="16181"/>
                    <a:pt x="3084" y="16038"/>
                  </a:cubicBezTo>
                  <a:cubicBezTo>
                    <a:pt x="3918" y="14312"/>
                    <a:pt x="4977" y="12657"/>
                    <a:pt x="6227" y="11121"/>
                  </a:cubicBezTo>
                  <a:cubicBezTo>
                    <a:pt x="6358" y="10954"/>
                    <a:pt x="6335" y="10704"/>
                    <a:pt x="6168" y="10562"/>
                  </a:cubicBezTo>
                  <a:cubicBezTo>
                    <a:pt x="6096" y="10505"/>
                    <a:pt x="6009" y="10477"/>
                    <a:pt x="5922" y="10477"/>
                  </a:cubicBezTo>
                  <a:close/>
                  <a:moveTo>
                    <a:pt x="54600" y="15056"/>
                  </a:moveTo>
                  <a:cubicBezTo>
                    <a:pt x="54540" y="15056"/>
                    <a:pt x="54480" y="15070"/>
                    <a:pt x="54424" y="15098"/>
                  </a:cubicBezTo>
                  <a:cubicBezTo>
                    <a:pt x="54233" y="15193"/>
                    <a:pt x="54150" y="15431"/>
                    <a:pt x="54245" y="15634"/>
                  </a:cubicBezTo>
                  <a:cubicBezTo>
                    <a:pt x="55138" y="17396"/>
                    <a:pt x="55793" y="19241"/>
                    <a:pt x="56210" y="21122"/>
                  </a:cubicBezTo>
                  <a:cubicBezTo>
                    <a:pt x="56257" y="21301"/>
                    <a:pt x="56412" y="21432"/>
                    <a:pt x="56603" y="21432"/>
                  </a:cubicBezTo>
                  <a:cubicBezTo>
                    <a:pt x="56627" y="21432"/>
                    <a:pt x="56662" y="21432"/>
                    <a:pt x="56686" y="21420"/>
                  </a:cubicBezTo>
                  <a:cubicBezTo>
                    <a:pt x="56900" y="21372"/>
                    <a:pt x="57031" y="21158"/>
                    <a:pt x="56984" y="20944"/>
                  </a:cubicBezTo>
                  <a:cubicBezTo>
                    <a:pt x="56555" y="19003"/>
                    <a:pt x="55876" y="17098"/>
                    <a:pt x="54960" y="15276"/>
                  </a:cubicBezTo>
                  <a:cubicBezTo>
                    <a:pt x="54884" y="15134"/>
                    <a:pt x="54743" y="15056"/>
                    <a:pt x="54600" y="15056"/>
                  </a:cubicBezTo>
                  <a:close/>
                  <a:moveTo>
                    <a:pt x="466" y="25039"/>
                  </a:moveTo>
                  <a:cubicBezTo>
                    <a:pt x="250" y="25039"/>
                    <a:pt x="83" y="25202"/>
                    <a:pt x="72" y="25420"/>
                  </a:cubicBezTo>
                  <a:cubicBezTo>
                    <a:pt x="12" y="26647"/>
                    <a:pt x="0" y="27873"/>
                    <a:pt x="0" y="28897"/>
                  </a:cubicBezTo>
                  <a:cubicBezTo>
                    <a:pt x="0" y="29314"/>
                    <a:pt x="0" y="29719"/>
                    <a:pt x="0" y="30135"/>
                  </a:cubicBezTo>
                  <a:cubicBezTo>
                    <a:pt x="12" y="30552"/>
                    <a:pt x="12" y="30957"/>
                    <a:pt x="12" y="31374"/>
                  </a:cubicBezTo>
                  <a:cubicBezTo>
                    <a:pt x="12" y="31600"/>
                    <a:pt x="191" y="31778"/>
                    <a:pt x="405" y="31778"/>
                  </a:cubicBezTo>
                  <a:cubicBezTo>
                    <a:pt x="620" y="31778"/>
                    <a:pt x="798" y="31588"/>
                    <a:pt x="798" y="31374"/>
                  </a:cubicBezTo>
                  <a:cubicBezTo>
                    <a:pt x="798" y="30957"/>
                    <a:pt x="798" y="30540"/>
                    <a:pt x="798" y="30135"/>
                  </a:cubicBezTo>
                  <a:cubicBezTo>
                    <a:pt x="798" y="29719"/>
                    <a:pt x="798" y="29314"/>
                    <a:pt x="798" y="28897"/>
                  </a:cubicBezTo>
                  <a:cubicBezTo>
                    <a:pt x="798" y="27873"/>
                    <a:pt x="798" y="26671"/>
                    <a:pt x="858" y="25456"/>
                  </a:cubicBezTo>
                  <a:cubicBezTo>
                    <a:pt x="870" y="25242"/>
                    <a:pt x="703" y="25051"/>
                    <a:pt x="489" y="25039"/>
                  </a:cubicBezTo>
                  <a:cubicBezTo>
                    <a:pt x="481" y="25039"/>
                    <a:pt x="473" y="25039"/>
                    <a:pt x="466" y="25039"/>
                  </a:cubicBezTo>
                  <a:close/>
                  <a:moveTo>
                    <a:pt x="57150" y="30504"/>
                  </a:moveTo>
                  <a:cubicBezTo>
                    <a:pt x="56936" y="30504"/>
                    <a:pt x="56757" y="30671"/>
                    <a:pt x="56757" y="30897"/>
                  </a:cubicBezTo>
                  <a:cubicBezTo>
                    <a:pt x="56757" y="31159"/>
                    <a:pt x="56757" y="31421"/>
                    <a:pt x="56757" y="31683"/>
                  </a:cubicBezTo>
                  <a:lnTo>
                    <a:pt x="56757" y="36839"/>
                  </a:lnTo>
                  <a:cubicBezTo>
                    <a:pt x="56757" y="37053"/>
                    <a:pt x="56924" y="37231"/>
                    <a:pt x="57150" y="37231"/>
                  </a:cubicBezTo>
                  <a:cubicBezTo>
                    <a:pt x="57365" y="37231"/>
                    <a:pt x="57543" y="37053"/>
                    <a:pt x="57543" y="36839"/>
                  </a:cubicBezTo>
                  <a:lnTo>
                    <a:pt x="57543" y="31683"/>
                  </a:lnTo>
                  <a:cubicBezTo>
                    <a:pt x="57543" y="31421"/>
                    <a:pt x="57543" y="31159"/>
                    <a:pt x="57543" y="30897"/>
                  </a:cubicBezTo>
                  <a:cubicBezTo>
                    <a:pt x="57555" y="30683"/>
                    <a:pt x="57377" y="30504"/>
                    <a:pt x="57150" y="30504"/>
                  </a:cubicBezTo>
                  <a:close/>
                  <a:moveTo>
                    <a:pt x="57150" y="46352"/>
                  </a:moveTo>
                  <a:cubicBezTo>
                    <a:pt x="56924" y="46352"/>
                    <a:pt x="56757" y="46518"/>
                    <a:pt x="56757" y="46745"/>
                  </a:cubicBezTo>
                  <a:lnTo>
                    <a:pt x="56757" y="52686"/>
                  </a:lnTo>
                  <a:cubicBezTo>
                    <a:pt x="56757" y="52900"/>
                    <a:pt x="56924" y="53079"/>
                    <a:pt x="57150" y="53079"/>
                  </a:cubicBezTo>
                  <a:cubicBezTo>
                    <a:pt x="57365" y="53079"/>
                    <a:pt x="57543" y="52900"/>
                    <a:pt x="57543" y="52686"/>
                  </a:cubicBezTo>
                  <a:lnTo>
                    <a:pt x="57543" y="46745"/>
                  </a:lnTo>
                  <a:cubicBezTo>
                    <a:pt x="57543" y="46518"/>
                    <a:pt x="57365" y="46352"/>
                    <a:pt x="57150" y="463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8"/>
          <p:cNvSpPr txBox="1"/>
          <p:nvPr/>
        </p:nvSpPr>
        <p:spPr>
          <a:xfrm>
            <a:off x="6974300" y="940546"/>
            <a:ext cx="1548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data.gov.in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34" name="Google Shape;134;p18"/>
          <p:cNvSpPr txBox="1"/>
          <p:nvPr/>
        </p:nvSpPr>
        <p:spPr>
          <a:xfrm>
            <a:off x="6535000" y="1298681"/>
            <a:ext cx="2186700" cy="9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12529"/>
                </a:solidFill>
                <a:highlight>
                  <a:srgbClr val="FFFFFF"/>
                </a:highlight>
              </a:rPr>
              <a:t> Open Government Data Portal designed, developed and hosted by the National Informatics Centre (NIC)</a:t>
            </a:r>
            <a:endParaRPr sz="1200" dirty="0">
              <a:solidFill>
                <a:srgbClr val="434343"/>
              </a:solidFill>
              <a:latin typeface="Roboto"/>
              <a:ea typeface="Roboto"/>
              <a:cs typeface="Roboto"/>
              <a:sym typeface="Roboto"/>
            </a:endParaRPr>
          </a:p>
        </p:txBody>
      </p:sp>
      <p:sp>
        <p:nvSpPr>
          <p:cNvPr id="135" name="Google Shape;135;p18"/>
          <p:cNvSpPr txBox="1"/>
          <p:nvPr/>
        </p:nvSpPr>
        <p:spPr>
          <a:xfrm>
            <a:off x="683300" y="1637738"/>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cot.gujarat.gov.in</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36" name="Google Shape;136;p18"/>
          <p:cNvSpPr txBox="1"/>
          <p:nvPr/>
        </p:nvSpPr>
        <p:spPr>
          <a:xfrm>
            <a:off x="379250" y="2027975"/>
            <a:ext cx="29499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cot.gujarat.gov.in/road-accidents.htm the data was scraped from a Gujrat government website.</a:t>
            </a:r>
            <a:endParaRPr sz="1200" dirty="0">
              <a:solidFill>
                <a:srgbClr val="434343"/>
              </a:solidFill>
              <a:latin typeface="Roboto"/>
              <a:ea typeface="Roboto"/>
              <a:cs typeface="Roboto"/>
              <a:sym typeface="Roboto"/>
            </a:endParaRPr>
          </a:p>
          <a:p>
            <a:pPr marL="0" lvl="0" indent="0" algn="r" rtl="0">
              <a:spcBef>
                <a:spcPts val="0"/>
              </a:spcBef>
              <a:spcAft>
                <a:spcPts val="0"/>
              </a:spcAft>
              <a:buNone/>
            </a:pPr>
            <a:endParaRPr sz="1200" dirty="0">
              <a:solidFill>
                <a:srgbClr val="434343"/>
              </a:solidFill>
              <a:latin typeface="Roboto"/>
              <a:ea typeface="Roboto"/>
              <a:cs typeface="Roboto"/>
              <a:sym typeface="Roboto"/>
            </a:endParaRPr>
          </a:p>
        </p:txBody>
      </p:sp>
      <p:sp>
        <p:nvSpPr>
          <p:cNvPr id="137" name="Google Shape;137;p18"/>
          <p:cNvSpPr txBox="1"/>
          <p:nvPr/>
        </p:nvSpPr>
        <p:spPr>
          <a:xfrm>
            <a:off x="405500" y="3032188"/>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en.wikipedia.org</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38" name="Google Shape;138;p18"/>
          <p:cNvSpPr txBox="1"/>
          <p:nvPr/>
        </p:nvSpPr>
        <p:spPr>
          <a:xfrm>
            <a:off x="161750" y="3461875"/>
            <a:ext cx="2524500" cy="131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u="sng">
                <a:solidFill>
                  <a:schemeClr val="hlink"/>
                </a:solidFill>
                <a:latin typeface="Roboto"/>
                <a:ea typeface="Roboto"/>
                <a:cs typeface="Roboto"/>
                <a:sym typeface="Roboto"/>
                <a:hlinkClick r:id="rId3"/>
              </a:rPr>
              <a:t>https://en.wikipedia.org/wiki/List_of_cities_in_India_by_populution</a:t>
            </a:r>
            <a:endParaRPr sz="1200">
              <a:solidFill>
                <a:srgbClr val="434343"/>
              </a:solidFill>
              <a:latin typeface="Roboto"/>
              <a:ea typeface="Roboto"/>
              <a:cs typeface="Roboto"/>
              <a:sym typeface="Roboto"/>
            </a:endParaRPr>
          </a:p>
          <a:p>
            <a:pPr marL="0" lvl="0" indent="0" algn="ctr" rtl="0">
              <a:spcBef>
                <a:spcPts val="0"/>
              </a:spcBef>
              <a:spcAft>
                <a:spcPts val="0"/>
              </a:spcAft>
              <a:buNone/>
            </a:pPr>
            <a:endParaRPr sz="1200">
              <a:solidFill>
                <a:srgbClr val="434343"/>
              </a:solidFill>
              <a:latin typeface="Roboto"/>
              <a:ea typeface="Roboto"/>
              <a:cs typeface="Roboto"/>
              <a:sym typeface="Roboto"/>
            </a:endParaRPr>
          </a:p>
          <a:p>
            <a:pPr marL="0" lvl="0" indent="0" algn="ctr" rtl="0">
              <a:spcBef>
                <a:spcPts val="0"/>
              </a:spcBef>
              <a:spcAft>
                <a:spcPts val="0"/>
              </a:spcAft>
              <a:buNone/>
            </a:pPr>
            <a:r>
              <a:rPr lang="en" sz="1200">
                <a:solidFill>
                  <a:srgbClr val="434343"/>
                </a:solidFill>
                <a:latin typeface="Roboto"/>
                <a:ea typeface="Roboto"/>
                <a:cs typeface="Roboto"/>
                <a:sym typeface="Roboto"/>
              </a:rPr>
              <a:t> List of major cities in India by population was scraped from the above link</a:t>
            </a:r>
            <a:endParaRPr sz="1200">
              <a:solidFill>
                <a:srgbClr val="434343"/>
              </a:solidFill>
              <a:latin typeface="Roboto"/>
              <a:ea typeface="Roboto"/>
              <a:cs typeface="Roboto"/>
              <a:sym typeface="Roboto"/>
            </a:endParaRPr>
          </a:p>
        </p:txBody>
      </p:sp>
      <p:sp>
        <p:nvSpPr>
          <p:cNvPr id="139" name="Google Shape;139;p18"/>
          <p:cNvSpPr txBox="1"/>
          <p:nvPr/>
        </p:nvSpPr>
        <p:spPr>
          <a:xfrm>
            <a:off x="3220750" y="41227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morth.nic.in</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40" name="Google Shape;140;p18"/>
          <p:cNvSpPr txBox="1"/>
          <p:nvPr/>
        </p:nvSpPr>
        <p:spPr>
          <a:xfrm>
            <a:off x="3157100" y="775250"/>
            <a:ext cx="2063400" cy="8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Yearly publications from Ministry of Road Transportation and Highways </a:t>
            </a:r>
            <a:endParaRPr sz="1200">
              <a:solidFill>
                <a:srgbClr val="434343"/>
              </a:solidFill>
              <a:latin typeface="Roboto"/>
              <a:ea typeface="Roboto"/>
              <a:cs typeface="Roboto"/>
              <a:sym typeface="Roboto"/>
            </a:endParaRPr>
          </a:p>
        </p:txBody>
      </p:sp>
      <p:sp>
        <p:nvSpPr>
          <p:cNvPr id="141" name="Google Shape;141;p18"/>
          <p:cNvSpPr txBox="1">
            <a:spLocks noGrp="1"/>
          </p:cNvSpPr>
          <p:nvPr>
            <p:ph type="title"/>
          </p:nvPr>
        </p:nvSpPr>
        <p:spPr>
          <a:xfrm>
            <a:off x="295750" y="412275"/>
            <a:ext cx="2658900" cy="96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B5394"/>
                </a:solidFill>
              </a:rPr>
              <a:t>Sources of Data :-</a:t>
            </a:r>
            <a:endParaRPr>
              <a:solidFill>
                <a:srgbClr val="0B5394"/>
              </a:solidFill>
            </a:endParaRPr>
          </a:p>
        </p:txBody>
      </p:sp>
      <p:sp>
        <p:nvSpPr>
          <p:cNvPr id="142" name="Google Shape;142;p18"/>
          <p:cNvSpPr txBox="1"/>
          <p:nvPr/>
        </p:nvSpPr>
        <p:spPr>
          <a:xfrm>
            <a:off x="6356425" y="3649488"/>
            <a:ext cx="1848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Fira Sans Extra Condensed Medium"/>
                <a:ea typeface="Fira Sans Extra Condensed Medium"/>
                <a:cs typeface="Fira Sans Extra Condensed Medium"/>
                <a:sym typeface="Fira Sans Extra Condensed Medium"/>
              </a:rPr>
              <a:t>classmate4u.com</a:t>
            </a:r>
            <a:endParaRPr sz="1700">
              <a:latin typeface="Fira Sans Extra Condensed Medium"/>
              <a:ea typeface="Fira Sans Extra Condensed Medium"/>
              <a:cs typeface="Fira Sans Extra Condensed Medium"/>
              <a:sym typeface="Fira Sans Extra Condensed Medium"/>
            </a:endParaRPr>
          </a:p>
        </p:txBody>
      </p:sp>
      <p:sp>
        <p:nvSpPr>
          <p:cNvPr id="143" name="Google Shape;143;p18"/>
          <p:cNvSpPr txBox="1"/>
          <p:nvPr/>
        </p:nvSpPr>
        <p:spPr>
          <a:xfrm>
            <a:off x="6094975" y="4173125"/>
            <a:ext cx="27618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Latitude coordinates of States from</a:t>
            </a:r>
            <a:endParaRPr sz="1200"/>
          </a:p>
          <a:p>
            <a:pPr marL="0" lvl="0" indent="0" algn="ctr" rtl="0">
              <a:spcBef>
                <a:spcPts val="0"/>
              </a:spcBef>
              <a:spcAft>
                <a:spcPts val="0"/>
              </a:spcAft>
              <a:buNone/>
            </a:pPr>
            <a:r>
              <a:rPr lang="en" sz="1200"/>
              <a:t> </a:t>
            </a:r>
            <a:endParaRPr sz="1200"/>
          </a:p>
          <a:p>
            <a:pPr marL="0" lvl="0" indent="0" algn="ctr" rtl="0">
              <a:spcBef>
                <a:spcPts val="0"/>
              </a:spcBef>
              <a:spcAft>
                <a:spcPts val="0"/>
              </a:spcAft>
              <a:buNone/>
            </a:pPr>
            <a:r>
              <a:rPr lang="en" sz="1200"/>
              <a:t>https://www.classmate4u.com/latitude-and-longitude-of-india/</a:t>
            </a:r>
            <a:endParaRPr sz="1200"/>
          </a:p>
        </p:txBody>
      </p:sp>
      <p:sp>
        <p:nvSpPr>
          <p:cNvPr id="2" name="Google Shape;133;p18">
            <a:extLst>
              <a:ext uri="{FF2B5EF4-FFF2-40B4-BE49-F238E27FC236}">
                <a16:creationId xmlns:a16="http://schemas.microsoft.com/office/drawing/2014/main" id="{D61B138E-A15E-46CA-5CC6-D0C85B8CEB6F}"/>
              </a:ext>
            </a:extLst>
          </p:cNvPr>
          <p:cNvSpPr txBox="1"/>
          <p:nvPr/>
        </p:nvSpPr>
        <p:spPr>
          <a:xfrm>
            <a:off x="6683786" y="2386639"/>
            <a:ext cx="1845218" cy="4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700" dirty="0">
                <a:solidFill>
                  <a:srgbClr val="434343"/>
                </a:solidFill>
                <a:latin typeface="Fira Sans Extra Condensed Medium"/>
                <a:ea typeface="Fira Sans Extra Condensed Medium"/>
                <a:cs typeface="Fira Sans Extra Condensed Medium"/>
                <a:sym typeface="Fira Sans Extra Condensed Medium"/>
              </a:rPr>
              <a:t>s</a:t>
            </a:r>
            <a:r>
              <a:rPr lang="en" sz="1700" dirty="0">
                <a:solidFill>
                  <a:srgbClr val="434343"/>
                </a:solidFill>
                <a:latin typeface="Fira Sans Extra Condensed Medium"/>
                <a:ea typeface="Fira Sans Extra Condensed Medium"/>
                <a:cs typeface="Fira Sans Extra Condensed Medium"/>
                <a:sym typeface="Fira Sans Extra Condensed Medium"/>
              </a:rPr>
              <a:t>tatisticstimes.com</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 name="Google Shape;134;p18">
            <a:extLst>
              <a:ext uri="{FF2B5EF4-FFF2-40B4-BE49-F238E27FC236}">
                <a16:creationId xmlns:a16="http://schemas.microsoft.com/office/drawing/2014/main" id="{1ED35DA8-1B42-35BA-A790-363D4DD26E2D}"/>
              </a:ext>
            </a:extLst>
          </p:cNvPr>
          <p:cNvSpPr txBox="1"/>
          <p:nvPr/>
        </p:nvSpPr>
        <p:spPr>
          <a:xfrm>
            <a:off x="6578050" y="2664081"/>
            <a:ext cx="2186700" cy="9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12529"/>
                </a:solidFill>
                <a:highlight>
                  <a:srgbClr val="FFFFFF"/>
                </a:highlight>
              </a:rPr>
              <a:t> Expected population of the year 2019 was extracted for the analysis.</a:t>
            </a:r>
            <a:endParaRPr sz="1200" dirty="0">
              <a:solidFill>
                <a:srgbClr val="434343"/>
              </a:solidFill>
              <a:latin typeface="Roboto"/>
              <a:ea typeface="Roboto"/>
              <a:cs typeface="Roboto"/>
              <a:sym typeface="Roboto"/>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672850" y="138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tx1"/>
                </a:solidFill>
              </a:rPr>
              <a:t>Key Questions Of Interest</a:t>
            </a:r>
            <a:endParaRPr dirty="0">
              <a:solidFill>
                <a:schemeClr val="tx1"/>
              </a:solidFill>
            </a:endParaRPr>
          </a:p>
        </p:txBody>
      </p:sp>
      <p:sp>
        <p:nvSpPr>
          <p:cNvPr id="149" name="Google Shape;149;p19"/>
          <p:cNvSpPr/>
          <p:nvPr/>
        </p:nvSpPr>
        <p:spPr>
          <a:xfrm>
            <a:off x="3214088" y="1064750"/>
            <a:ext cx="2715835" cy="4129818"/>
          </a:xfrm>
          <a:custGeom>
            <a:avLst/>
            <a:gdLst/>
            <a:ahLst/>
            <a:cxnLst/>
            <a:rect l="l" t="t" r="r" b="b"/>
            <a:pathLst>
              <a:path w="98382" h="123361" extrusionOk="0">
                <a:moveTo>
                  <a:pt x="45804" y="0"/>
                </a:moveTo>
                <a:cubicBezTo>
                  <a:pt x="10180" y="16252"/>
                  <a:pt x="60198" y="14526"/>
                  <a:pt x="54102" y="27301"/>
                </a:cubicBezTo>
                <a:cubicBezTo>
                  <a:pt x="48602" y="38827"/>
                  <a:pt x="31314" y="43541"/>
                  <a:pt x="30790" y="57436"/>
                </a:cubicBezTo>
                <a:cubicBezTo>
                  <a:pt x="30349" y="68949"/>
                  <a:pt x="42839" y="80748"/>
                  <a:pt x="17431" y="104847"/>
                </a:cubicBezTo>
                <a:cubicBezTo>
                  <a:pt x="4513" y="117098"/>
                  <a:pt x="0" y="121551"/>
                  <a:pt x="0" y="121551"/>
                </a:cubicBezTo>
                <a:lnTo>
                  <a:pt x="58555" y="121622"/>
                </a:lnTo>
                <a:cubicBezTo>
                  <a:pt x="72450" y="120360"/>
                  <a:pt x="98382" y="123361"/>
                  <a:pt x="98382" y="104847"/>
                </a:cubicBezTo>
                <a:cubicBezTo>
                  <a:pt x="98382" y="83106"/>
                  <a:pt x="53293" y="70759"/>
                  <a:pt x="53055" y="57960"/>
                </a:cubicBezTo>
                <a:cubicBezTo>
                  <a:pt x="52793" y="43887"/>
                  <a:pt x="76546" y="32433"/>
                  <a:pt x="69033" y="19705"/>
                </a:cubicBezTo>
                <a:cubicBezTo>
                  <a:pt x="63413" y="10180"/>
                  <a:pt x="23456" y="15740"/>
                  <a:pt x="48078" y="846"/>
                </a:cubicBezTo>
                <a:cubicBezTo>
                  <a:pt x="47006" y="834"/>
                  <a:pt x="46101" y="0"/>
                  <a:pt x="45804" y="0"/>
                </a:cubicBezTo>
                <a:close/>
              </a:path>
            </a:pathLst>
          </a:custGeom>
          <a:gradFill>
            <a:gsLst>
              <a:gs pos="0">
                <a:srgbClr val="CCCCCC"/>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9"/>
          <p:cNvGrpSpPr/>
          <p:nvPr/>
        </p:nvGrpSpPr>
        <p:grpSpPr>
          <a:xfrm>
            <a:off x="830025" y="801151"/>
            <a:ext cx="4180827" cy="1230174"/>
            <a:chOff x="830025" y="801151"/>
            <a:chExt cx="4180827" cy="1230174"/>
          </a:xfrm>
        </p:grpSpPr>
        <p:sp>
          <p:nvSpPr>
            <p:cNvPr id="151" name="Google Shape;151;p19"/>
            <p:cNvSpPr/>
            <p:nvPr/>
          </p:nvSpPr>
          <p:spPr>
            <a:xfrm>
              <a:off x="2847300" y="1266412"/>
              <a:ext cx="2163552" cy="481186"/>
            </a:xfrm>
            <a:custGeom>
              <a:avLst/>
              <a:gdLst/>
              <a:ahLst/>
              <a:cxnLst/>
              <a:rect l="l" t="t" r="r" b="b"/>
              <a:pathLst>
                <a:path w="55579" h="11752" extrusionOk="0">
                  <a:moveTo>
                    <a:pt x="4311" y="1"/>
                  </a:moveTo>
                  <a:lnTo>
                    <a:pt x="4311" y="1929"/>
                  </a:lnTo>
                  <a:lnTo>
                    <a:pt x="2525" y="1929"/>
                  </a:lnTo>
                  <a:lnTo>
                    <a:pt x="2525" y="3275"/>
                  </a:lnTo>
                  <a:lnTo>
                    <a:pt x="1" y="3275"/>
                  </a:lnTo>
                  <a:lnTo>
                    <a:pt x="1156" y="6061"/>
                  </a:lnTo>
                  <a:lnTo>
                    <a:pt x="1" y="8775"/>
                  </a:lnTo>
                  <a:lnTo>
                    <a:pt x="2525" y="8775"/>
                  </a:lnTo>
                  <a:lnTo>
                    <a:pt x="2525" y="9966"/>
                  </a:lnTo>
                  <a:lnTo>
                    <a:pt x="4311" y="9966"/>
                  </a:lnTo>
                  <a:lnTo>
                    <a:pt x="4311" y="11752"/>
                  </a:lnTo>
                  <a:lnTo>
                    <a:pt x="30647" y="11752"/>
                  </a:lnTo>
                  <a:lnTo>
                    <a:pt x="30647" y="9966"/>
                  </a:lnTo>
                  <a:lnTo>
                    <a:pt x="32433" y="9966"/>
                  </a:lnTo>
                  <a:lnTo>
                    <a:pt x="32433" y="8775"/>
                  </a:lnTo>
                  <a:lnTo>
                    <a:pt x="34910" y="8775"/>
                  </a:lnTo>
                  <a:lnTo>
                    <a:pt x="34041" y="6394"/>
                  </a:lnTo>
                  <a:lnTo>
                    <a:pt x="50721" y="6394"/>
                  </a:lnTo>
                  <a:cubicBezTo>
                    <a:pt x="50888" y="7585"/>
                    <a:pt x="51912" y="8525"/>
                    <a:pt x="53138" y="8525"/>
                  </a:cubicBezTo>
                  <a:cubicBezTo>
                    <a:pt x="54484" y="8525"/>
                    <a:pt x="55579" y="7430"/>
                    <a:pt x="55579" y="6085"/>
                  </a:cubicBezTo>
                  <a:cubicBezTo>
                    <a:pt x="55579" y="4727"/>
                    <a:pt x="54484" y="3644"/>
                    <a:pt x="53138" y="3644"/>
                  </a:cubicBezTo>
                  <a:cubicBezTo>
                    <a:pt x="51983" y="3644"/>
                    <a:pt x="51007" y="4465"/>
                    <a:pt x="50757" y="5501"/>
                  </a:cubicBezTo>
                  <a:lnTo>
                    <a:pt x="34029" y="5501"/>
                  </a:lnTo>
                  <a:lnTo>
                    <a:pt x="34910" y="3275"/>
                  </a:lnTo>
                  <a:lnTo>
                    <a:pt x="32433" y="3275"/>
                  </a:lnTo>
                  <a:lnTo>
                    <a:pt x="32433" y="1929"/>
                  </a:lnTo>
                  <a:lnTo>
                    <a:pt x="30647" y="1929"/>
                  </a:lnTo>
                  <a:lnTo>
                    <a:pt x="30647" y="1"/>
                  </a:lnTo>
                  <a:close/>
                </a:path>
              </a:pathLst>
            </a:cu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a:off x="3299203" y="801151"/>
              <a:ext cx="383651"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00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FFFFFF"/>
                  </a:solidFill>
                  <a:latin typeface="Fira Sans Extra Condensed"/>
                  <a:ea typeface="Fira Sans Extra Condensed"/>
                  <a:cs typeface="Fira Sans Extra Condensed"/>
                  <a:sym typeface="Fira Sans Extra Condensed"/>
                </a:rPr>
                <a:t>01</a:t>
              </a:r>
              <a:endParaRPr sz="1800">
                <a:solidFill>
                  <a:srgbClr val="FFFFFF"/>
                </a:solidFill>
                <a:latin typeface="Fira Sans Extra Condensed"/>
                <a:ea typeface="Fira Sans Extra Condensed"/>
                <a:cs typeface="Fira Sans Extra Condensed"/>
                <a:sym typeface="Fira Sans Extra Condensed"/>
              </a:endParaRPr>
            </a:p>
          </p:txBody>
        </p:sp>
        <p:sp>
          <p:nvSpPr>
            <p:cNvPr id="153" name="Google Shape;153;p19"/>
            <p:cNvSpPr txBox="1"/>
            <p:nvPr/>
          </p:nvSpPr>
          <p:spPr>
            <a:xfrm>
              <a:off x="2878725" y="1383850"/>
              <a:ext cx="1224600" cy="2463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Drunk Driving</a:t>
              </a: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54" name="Google Shape;154;p19"/>
            <p:cNvSpPr txBox="1"/>
            <p:nvPr/>
          </p:nvSpPr>
          <p:spPr>
            <a:xfrm>
              <a:off x="830025" y="923125"/>
              <a:ext cx="1884600" cy="1108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rgbClr val="434343"/>
                  </a:solidFill>
                  <a:latin typeface="Roboto"/>
                  <a:ea typeface="Roboto"/>
                  <a:cs typeface="Roboto"/>
                  <a:sym typeface="Roboto"/>
                </a:rPr>
                <a:t>Was there a significant decline in the number of road accidents after alcohol was banned in Gujarat in the year 2009? </a:t>
              </a:r>
              <a:endParaRPr sz="1200">
                <a:solidFill>
                  <a:srgbClr val="434343"/>
                </a:solidFill>
                <a:latin typeface="Roboto"/>
                <a:ea typeface="Roboto"/>
                <a:cs typeface="Roboto"/>
                <a:sym typeface="Roboto"/>
              </a:endParaRPr>
            </a:p>
            <a:p>
              <a:pPr marL="0" lvl="0" indent="0" algn="r" rtl="0">
                <a:spcBef>
                  <a:spcPts val="0"/>
                </a:spcBef>
                <a:spcAft>
                  <a:spcPts val="0"/>
                </a:spcAft>
                <a:buClr>
                  <a:schemeClr val="dk1"/>
                </a:buClr>
                <a:buSzPts val="1100"/>
                <a:buFont typeface="Arial"/>
                <a:buNone/>
              </a:pPr>
              <a:endParaRPr sz="1200">
                <a:solidFill>
                  <a:srgbClr val="434343"/>
                </a:solidFill>
                <a:latin typeface="Roboto"/>
                <a:ea typeface="Roboto"/>
                <a:cs typeface="Roboto"/>
                <a:sym typeface="Roboto"/>
              </a:endParaRPr>
            </a:p>
            <a:p>
              <a:pPr marL="0" lvl="0" indent="0" algn="r" rtl="0">
                <a:spcBef>
                  <a:spcPts val="0"/>
                </a:spcBef>
                <a:spcAft>
                  <a:spcPts val="0"/>
                </a:spcAft>
                <a:buNone/>
              </a:pPr>
              <a:endParaRPr sz="1200">
                <a:solidFill>
                  <a:srgbClr val="434343"/>
                </a:solidFill>
                <a:latin typeface="Roboto"/>
                <a:ea typeface="Roboto"/>
                <a:cs typeface="Roboto"/>
                <a:sym typeface="Roboto"/>
              </a:endParaRPr>
            </a:p>
          </p:txBody>
        </p:sp>
      </p:grpSp>
      <p:grpSp>
        <p:nvGrpSpPr>
          <p:cNvPr id="155" name="Google Shape;155;p19"/>
          <p:cNvGrpSpPr/>
          <p:nvPr/>
        </p:nvGrpSpPr>
        <p:grpSpPr>
          <a:xfrm>
            <a:off x="418461" y="2379974"/>
            <a:ext cx="4556873" cy="1232086"/>
            <a:chOff x="830013" y="2574239"/>
            <a:chExt cx="4109363" cy="1232086"/>
          </a:xfrm>
        </p:grpSpPr>
        <p:sp>
          <p:nvSpPr>
            <p:cNvPr id="156" name="Google Shape;156;p19"/>
            <p:cNvSpPr/>
            <p:nvPr/>
          </p:nvSpPr>
          <p:spPr>
            <a:xfrm>
              <a:off x="2837100" y="3062137"/>
              <a:ext cx="2102276" cy="481186"/>
            </a:xfrm>
            <a:custGeom>
              <a:avLst/>
              <a:gdLst/>
              <a:ahLst/>
              <a:cxnLst/>
              <a:rect l="l" t="t" r="r" b="b"/>
              <a:pathLst>
                <a:path w="55579" h="11752" extrusionOk="0">
                  <a:moveTo>
                    <a:pt x="4311" y="1"/>
                  </a:moveTo>
                  <a:lnTo>
                    <a:pt x="4311" y="1929"/>
                  </a:lnTo>
                  <a:lnTo>
                    <a:pt x="2525" y="1929"/>
                  </a:lnTo>
                  <a:lnTo>
                    <a:pt x="2525" y="3275"/>
                  </a:lnTo>
                  <a:lnTo>
                    <a:pt x="1" y="3275"/>
                  </a:lnTo>
                  <a:lnTo>
                    <a:pt x="1156" y="6061"/>
                  </a:lnTo>
                  <a:lnTo>
                    <a:pt x="1" y="8775"/>
                  </a:lnTo>
                  <a:lnTo>
                    <a:pt x="2525" y="8775"/>
                  </a:lnTo>
                  <a:lnTo>
                    <a:pt x="2525" y="9966"/>
                  </a:lnTo>
                  <a:lnTo>
                    <a:pt x="4311" y="9966"/>
                  </a:lnTo>
                  <a:lnTo>
                    <a:pt x="4311" y="11752"/>
                  </a:lnTo>
                  <a:lnTo>
                    <a:pt x="30647" y="11752"/>
                  </a:lnTo>
                  <a:lnTo>
                    <a:pt x="30647" y="9966"/>
                  </a:lnTo>
                  <a:lnTo>
                    <a:pt x="32433" y="9966"/>
                  </a:lnTo>
                  <a:lnTo>
                    <a:pt x="32433" y="8775"/>
                  </a:lnTo>
                  <a:lnTo>
                    <a:pt x="34910" y="8775"/>
                  </a:lnTo>
                  <a:lnTo>
                    <a:pt x="34041" y="6394"/>
                  </a:lnTo>
                  <a:lnTo>
                    <a:pt x="50721" y="6394"/>
                  </a:lnTo>
                  <a:cubicBezTo>
                    <a:pt x="50888" y="7585"/>
                    <a:pt x="51912" y="8525"/>
                    <a:pt x="53138" y="8525"/>
                  </a:cubicBezTo>
                  <a:cubicBezTo>
                    <a:pt x="54484" y="8525"/>
                    <a:pt x="55579" y="7430"/>
                    <a:pt x="55579" y="6085"/>
                  </a:cubicBezTo>
                  <a:cubicBezTo>
                    <a:pt x="55579" y="4727"/>
                    <a:pt x="54484" y="3644"/>
                    <a:pt x="53138" y="3644"/>
                  </a:cubicBezTo>
                  <a:cubicBezTo>
                    <a:pt x="51983" y="3644"/>
                    <a:pt x="51007" y="4465"/>
                    <a:pt x="50757" y="5501"/>
                  </a:cubicBezTo>
                  <a:lnTo>
                    <a:pt x="34029" y="5501"/>
                  </a:lnTo>
                  <a:lnTo>
                    <a:pt x="34910" y="3275"/>
                  </a:lnTo>
                  <a:lnTo>
                    <a:pt x="32433" y="3275"/>
                  </a:lnTo>
                  <a:lnTo>
                    <a:pt x="32433" y="1929"/>
                  </a:lnTo>
                  <a:lnTo>
                    <a:pt x="30647" y="1929"/>
                  </a:lnTo>
                  <a:lnTo>
                    <a:pt x="306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3309428" y="2574239"/>
              <a:ext cx="383651"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FFFFFF"/>
                  </a:solidFill>
                  <a:latin typeface="Fira Sans Extra Condensed"/>
                  <a:ea typeface="Fira Sans Extra Condensed"/>
                  <a:cs typeface="Fira Sans Extra Condensed"/>
                  <a:sym typeface="Fira Sans Extra Condensed"/>
                </a:rPr>
                <a:t>03</a:t>
              </a:r>
              <a:endParaRPr sz="1800">
                <a:solidFill>
                  <a:srgbClr val="FFFFFF"/>
                </a:solidFill>
                <a:latin typeface="Fira Sans Extra Condensed"/>
                <a:ea typeface="Fira Sans Extra Condensed"/>
                <a:cs typeface="Fira Sans Extra Condensed"/>
                <a:sym typeface="Fira Sans Extra Condensed"/>
              </a:endParaRPr>
            </a:p>
          </p:txBody>
        </p:sp>
        <p:sp>
          <p:nvSpPr>
            <p:cNvPr id="158" name="Google Shape;158;p19"/>
            <p:cNvSpPr txBox="1"/>
            <p:nvPr/>
          </p:nvSpPr>
          <p:spPr>
            <a:xfrm>
              <a:off x="3021550" y="3169075"/>
              <a:ext cx="959400" cy="267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Time of Occurrence</a:t>
              </a: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59" name="Google Shape;159;p19"/>
            <p:cNvSpPr txBox="1"/>
            <p:nvPr/>
          </p:nvSpPr>
          <p:spPr>
            <a:xfrm>
              <a:off x="830013" y="2698125"/>
              <a:ext cx="1884600" cy="1108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What hours of the day can be considered to be the peak hours of the occurrence of road accidents in India?</a:t>
              </a:r>
              <a:endParaRPr sz="1200">
                <a:solidFill>
                  <a:srgbClr val="434343"/>
                </a:solidFill>
                <a:latin typeface="Roboto"/>
                <a:ea typeface="Roboto"/>
                <a:cs typeface="Roboto"/>
                <a:sym typeface="Roboto"/>
              </a:endParaRPr>
            </a:p>
          </p:txBody>
        </p:sp>
      </p:grpSp>
      <p:grpSp>
        <p:nvGrpSpPr>
          <p:cNvPr id="160" name="Google Shape;160;p19"/>
          <p:cNvGrpSpPr/>
          <p:nvPr/>
        </p:nvGrpSpPr>
        <p:grpSpPr>
          <a:xfrm>
            <a:off x="4496147" y="1571576"/>
            <a:ext cx="4535528" cy="1173849"/>
            <a:chOff x="4496147" y="1647776"/>
            <a:chExt cx="4535528" cy="1173849"/>
          </a:xfrm>
        </p:grpSpPr>
        <p:sp>
          <p:nvSpPr>
            <p:cNvPr id="161" name="Google Shape;161;p19"/>
            <p:cNvSpPr/>
            <p:nvPr/>
          </p:nvSpPr>
          <p:spPr>
            <a:xfrm flipH="1">
              <a:off x="4496147" y="2055200"/>
              <a:ext cx="2014878" cy="481186"/>
            </a:xfrm>
            <a:custGeom>
              <a:avLst/>
              <a:gdLst/>
              <a:ahLst/>
              <a:cxnLst/>
              <a:rect l="l" t="t" r="r" b="b"/>
              <a:pathLst>
                <a:path w="55579" h="11752" extrusionOk="0">
                  <a:moveTo>
                    <a:pt x="4311" y="1"/>
                  </a:moveTo>
                  <a:lnTo>
                    <a:pt x="4311" y="1929"/>
                  </a:lnTo>
                  <a:lnTo>
                    <a:pt x="2525" y="1929"/>
                  </a:lnTo>
                  <a:lnTo>
                    <a:pt x="2525" y="3275"/>
                  </a:lnTo>
                  <a:lnTo>
                    <a:pt x="1" y="3275"/>
                  </a:lnTo>
                  <a:lnTo>
                    <a:pt x="1156" y="6061"/>
                  </a:lnTo>
                  <a:lnTo>
                    <a:pt x="1" y="8775"/>
                  </a:lnTo>
                  <a:lnTo>
                    <a:pt x="2525" y="8775"/>
                  </a:lnTo>
                  <a:lnTo>
                    <a:pt x="2525" y="9966"/>
                  </a:lnTo>
                  <a:lnTo>
                    <a:pt x="4311" y="9966"/>
                  </a:lnTo>
                  <a:lnTo>
                    <a:pt x="4311" y="11752"/>
                  </a:lnTo>
                  <a:lnTo>
                    <a:pt x="30647" y="11752"/>
                  </a:lnTo>
                  <a:lnTo>
                    <a:pt x="30647" y="9966"/>
                  </a:lnTo>
                  <a:lnTo>
                    <a:pt x="32433" y="9966"/>
                  </a:lnTo>
                  <a:lnTo>
                    <a:pt x="32433" y="8775"/>
                  </a:lnTo>
                  <a:lnTo>
                    <a:pt x="34910" y="8775"/>
                  </a:lnTo>
                  <a:lnTo>
                    <a:pt x="34041" y="6394"/>
                  </a:lnTo>
                  <a:lnTo>
                    <a:pt x="50721" y="6394"/>
                  </a:lnTo>
                  <a:cubicBezTo>
                    <a:pt x="50888" y="7585"/>
                    <a:pt x="51912" y="8525"/>
                    <a:pt x="53138" y="8525"/>
                  </a:cubicBezTo>
                  <a:cubicBezTo>
                    <a:pt x="54484" y="8525"/>
                    <a:pt x="55579" y="7430"/>
                    <a:pt x="55579" y="6085"/>
                  </a:cubicBezTo>
                  <a:cubicBezTo>
                    <a:pt x="55579" y="4727"/>
                    <a:pt x="54484" y="3644"/>
                    <a:pt x="53138" y="3644"/>
                  </a:cubicBezTo>
                  <a:cubicBezTo>
                    <a:pt x="51983" y="3644"/>
                    <a:pt x="51007" y="4465"/>
                    <a:pt x="50757" y="5501"/>
                  </a:cubicBezTo>
                  <a:lnTo>
                    <a:pt x="34029" y="5501"/>
                  </a:lnTo>
                  <a:lnTo>
                    <a:pt x="34910" y="3275"/>
                  </a:lnTo>
                  <a:lnTo>
                    <a:pt x="32433" y="3275"/>
                  </a:lnTo>
                  <a:lnTo>
                    <a:pt x="32433" y="1929"/>
                  </a:lnTo>
                  <a:lnTo>
                    <a:pt x="30647" y="1929"/>
                  </a:lnTo>
                  <a:lnTo>
                    <a:pt x="306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5698653" y="1647776"/>
              <a:ext cx="383651"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FFFFFF"/>
                  </a:solidFill>
                  <a:latin typeface="Fira Sans Extra Condensed"/>
                  <a:ea typeface="Fira Sans Extra Condensed"/>
                  <a:cs typeface="Fira Sans Extra Condensed"/>
                  <a:sym typeface="Fira Sans Extra Condensed"/>
                </a:rPr>
                <a:t>02</a:t>
              </a:r>
              <a:endParaRPr sz="1800">
                <a:solidFill>
                  <a:srgbClr val="FFFFFF"/>
                </a:solidFill>
                <a:latin typeface="Fira Sans Extra Condensed"/>
                <a:ea typeface="Fira Sans Extra Condensed"/>
                <a:cs typeface="Fira Sans Extra Condensed"/>
                <a:sym typeface="Fira Sans Extra Condensed"/>
              </a:endParaRPr>
            </a:p>
          </p:txBody>
        </p:sp>
        <p:sp>
          <p:nvSpPr>
            <p:cNvPr id="163" name="Google Shape;163;p19"/>
            <p:cNvSpPr txBox="1"/>
            <p:nvPr/>
          </p:nvSpPr>
          <p:spPr>
            <a:xfrm>
              <a:off x="6435175" y="1713425"/>
              <a:ext cx="25965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rgbClr val="434343"/>
                  </a:solidFill>
                  <a:latin typeface="Roboto"/>
                  <a:ea typeface="Roboto"/>
                  <a:cs typeface="Roboto"/>
                  <a:sym typeface="Roboto"/>
                </a:rPr>
                <a:t>Is there any relationship between the number of registered vehicles in a city with the total number of accidents in the city with respect to the population of the city?</a:t>
              </a:r>
              <a:endParaRPr sz="1200" dirty="0">
                <a:solidFill>
                  <a:srgbClr val="43434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dirty="0">
                <a:solidFill>
                  <a:srgbClr val="434343"/>
                </a:solidFill>
                <a:latin typeface="Roboto"/>
                <a:ea typeface="Roboto"/>
                <a:cs typeface="Roboto"/>
                <a:sym typeface="Roboto"/>
              </a:endParaRPr>
            </a:p>
            <a:p>
              <a:pPr marL="0" lvl="0" indent="0" algn="l" rtl="0">
                <a:spcBef>
                  <a:spcPts val="0"/>
                </a:spcBef>
                <a:spcAft>
                  <a:spcPts val="0"/>
                </a:spcAft>
                <a:buNone/>
              </a:pPr>
              <a:endParaRPr sz="1200" dirty="0">
                <a:solidFill>
                  <a:srgbClr val="434343"/>
                </a:solidFill>
                <a:latin typeface="Roboto"/>
                <a:ea typeface="Roboto"/>
                <a:cs typeface="Roboto"/>
                <a:sym typeface="Roboto"/>
              </a:endParaRPr>
            </a:p>
          </p:txBody>
        </p:sp>
        <p:sp>
          <p:nvSpPr>
            <p:cNvPr id="164" name="Google Shape;164;p19"/>
            <p:cNvSpPr txBox="1"/>
            <p:nvPr/>
          </p:nvSpPr>
          <p:spPr>
            <a:xfrm>
              <a:off x="5400125" y="2188088"/>
              <a:ext cx="1110900" cy="2154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Vehicles Count </a:t>
              </a:r>
              <a:endParaRPr>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65" name="Google Shape;165;p19"/>
          <p:cNvGrpSpPr/>
          <p:nvPr/>
        </p:nvGrpSpPr>
        <p:grpSpPr>
          <a:xfrm>
            <a:off x="4209941" y="2995750"/>
            <a:ext cx="4678816" cy="1230300"/>
            <a:chOff x="4209998" y="3376755"/>
            <a:chExt cx="4239978" cy="1230300"/>
          </a:xfrm>
        </p:grpSpPr>
        <p:sp>
          <p:nvSpPr>
            <p:cNvPr id="166" name="Google Shape;166;p19"/>
            <p:cNvSpPr/>
            <p:nvPr/>
          </p:nvSpPr>
          <p:spPr>
            <a:xfrm flipH="1">
              <a:off x="4209998" y="3983475"/>
              <a:ext cx="2224827" cy="481186"/>
            </a:xfrm>
            <a:custGeom>
              <a:avLst/>
              <a:gdLst/>
              <a:ahLst/>
              <a:cxnLst/>
              <a:rect l="l" t="t" r="r" b="b"/>
              <a:pathLst>
                <a:path w="55579" h="11752" extrusionOk="0">
                  <a:moveTo>
                    <a:pt x="4311" y="1"/>
                  </a:moveTo>
                  <a:lnTo>
                    <a:pt x="4311" y="1929"/>
                  </a:lnTo>
                  <a:lnTo>
                    <a:pt x="2525" y="1929"/>
                  </a:lnTo>
                  <a:lnTo>
                    <a:pt x="2525" y="3275"/>
                  </a:lnTo>
                  <a:lnTo>
                    <a:pt x="1" y="3275"/>
                  </a:lnTo>
                  <a:lnTo>
                    <a:pt x="1156" y="6061"/>
                  </a:lnTo>
                  <a:lnTo>
                    <a:pt x="1" y="8775"/>
                  </a:lnTo>
                  <a:lnTo>
                    <a:pt x="2525" y="8775"/>
                  </a:lnTo>
                  <a:lnTo>
                    <a:pt x="2525" y="9966"/>
                  </a:lnTo>
                  <a:lnTo>
                    <a:pt x="4311" y="9966"/>
                  </a:lnTo>
                  <a:lnTo>
                    <a:pt x="4311" y="11752"/>
                  </a:lnTo>
                  <a:lnTo>
                    <a:pt x="30647" y="11752"/>
                  </a:lnTo>
                  <a:lnTo>
                    <a:pt x="30647" y="9966"/>
                  </a:lnTo>
                  <a:lnTo>
                    <a:pt x="32433" y="9966"/>
                  </a:lnTo>
                  <a:lnTo>
                    <a:pt x="32433" y="8775"/>
                  </a:lnTo>
                  <a:lnTo>
                    <a:pt x="34910" y="8775"/>
                  </a:lnTo>
                  <a:lnTo>
                    <a:pt x="34041" y="6394"/>
                  </a:lnTo>
                  <a:lnTo>
                    <a:pt x="50721" y="6394"/>
                  </a:lnTo>
                  <a:cubicBezTo>
                    <a:pt x="50888" y="7585"/>
                    <a:pt x="51912" y="8525"/>
                    <a:pt x="53138" y="8525"/>
                  </a:cubicBezTo>
                  <a:cubicBezTo>
                    <a:pt x="54484" y="8525"/>
                    <a:pt x="55579" y="7430"/>
                    <a:pt x="55579" y="6085"/>
                  </a:cubicBezTo>
                  <a:cubicBezTo>
                    <a:pt x="55579" y="4727"/>
                    <a:pt x="54484" y="3644"/>
                    <a:pt x="53138" y="3644"/>
                  </a:cubicBezTo>
                  <a:cubicBezTo>
                    <a:pt x="51983" y="3644"/>
                    <a:pt x="51007" y="4465"/>
                    <a:pt x="50757" y="5501"/>
                  </a:cubicBezTo>
                  <a:lnTo>
                    <a:pt x="34029" y="5501"/>
                  </a:lnTo>
                  <a:lnTo>
                    <a:pt x="34910" y="3275"/>
                  </a:lnTo>
                  <a:lnTo>
                    <a:pt x="32433" y="3275"/>
                  </a:lnTo>
                  <a:lnTo>
                    <a:pt x="32433" y="1929"/>
                  </a:lnTo>
                  <a:lnTo>
                    <a:pt x="30647" y="1929"/>
                  </a:lnTo>
                  <a:lnTo>
                    <a:pt x="30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5610503" y="3564026"/>
              <a:ext cx="383651"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FFFFFF"/>
                  </a:solidFill>
                  <a:latin typeface="Fira Sans Extra Condensed"/>
                  <a:ea typeface="Fira Sans Extra Condensed"/>
                  <a:cs typeface="Fira Sans Extra Condensed"/>
                  <a:sym typeface="Fira Sans Extra Condensed"/>
                </a:rPr>
                <a:t>04</a:t>
              </a:r>
              <a:endParaRPr sz="1800">
                <a:solidFill>
                  <a:srgbClr val="FFFFFF"/>
                </a:solidFill>
                <a:latin typeface="Fira Sans Extra Condensed"/>
                <a:ea typeface="Fira Sans Extra Condensed"/>
                <a:cs typeface="Fira Sans Extra Condensed"/>
                <a:sym typeface="Fira Sans Extra Condensed"/>
              </a:endParaRPr>
            </a:p>
          </p:txBody>
        </p:sp>
        <p:sp>
          <p:nvSpPr>
            <p:cNvPr id="168" name="Google Shape;168;p19"/>
            <p:cNvSpPr txBox="1"/>
            <p:nvPr/>
          </p:nvSpPr>
          <p:spPr>
            <a:xfrm>
              <a:off x="6435177" y="3376755"/>
              <a:ext cx="2014800" cy="12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Out of all the available causes of road accidents in India which of them is the  principal cause for the occurrence of road accidents in each state?</a:t>
              </a:r>
              <a:endParaRPr sz="1200">
                <a:solidFill>
                  <a:srgbClr val="434343"/>
                </a:solidFill>
                <a:latin typeface="Roboto"/>
                <a:ea typeface="Roboto"/>
                <a:cs typeface="Roboto"/>
                <a:sym typeface="Roboto"/>
              </a:endParaRPr>
            </a:p>
          </p:txBody>
        </p:sp>
        <p:sp>
          <p:nvSpPr>
            <p:cNvPr id="169" name="Google Shape;169;p19"/>
            <p:cNvSpPr txBox="1"/>
            <p:nvPr/>
          </p:nvSpPr>
          <p:spPr>
            <a:xfrm>
              <a:off x="5112875" y="3983500"/>
              <a:ext cx="1245300" cy="48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Contributing Factors</a:t>
              </a:r>
              <a:endParaRPr sz="16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70" name="Google Shape;170;p19"/>
          <p:cNvGrpSpPr/>
          <p:nvPr/>
        </p:nvGrpSpPr>
        <p:grpSpPr>
          <a:xfrm>
            <a:off x="906225" y="3849151"/>
            <a:ext cx="4180827" cy="1153999"/>
            <a:chOff x="830025" y="801151"/>
            <a:chExt cx="4180827" cy="1153999"/>
          </a:xfrm>
        </p:grpSpPr>
        <p:sp>
          <p:nvSpPr>
            <p:cNvPr id="171" name="Google Shape;171;p19"/>
            <p:cNvSpPr/>
            <p:nvPr/>
          </p:nvSpPr>
          <p:spPr>
            <a:xfrm>
              <a:off x="2847300" y="1266412"/>
              <a:ext cx="2163552" cy="481186"/>
            </a:xfrm>
            <a:custGeom>
              <a:avLst/>
              <a:gdLst/>
              <a:ahLst/>
              <a:cxnLst/>
              <a:rect l="l" t="t" r="r" b="b"/>
              <a:pathLst>
                <a:path w="55579" h="11752" extrusionOk="0">
                  <a:moveTo>
                    <a:pt x="4311" y="1"/>
                  </a:moveTo>
                  <a:lnTo>
                    <a:pt x="4311" y="1929"/>
                  </a:lnTo>
                  <a:lnTo>
                    <a:pt x="2525" y="1929"/>
                  </a:lnTo>
                  <a:lnTo>
                    <a:pt x="2525" y="3275"/>
                  </a:lnTo>
                  <a:lnTo>
                    <a:pt x="1" y="3275"/>
                  </a:lnTo>
                  <a:lnTo>
                    <a:pt x="1156" y="6061"/>
                  </a:lnTo>
                  <a:lnTo>
                    <a:pt x="1" y="8775"/>
                  </a:lnTo>
                  <a:lnTo>
                    <a:pt x="2525" y="8775"/>
                  </a:lnTo>
                  <a:lnTo>
                    <a:pt x="2525" y="9966"/>
                  </a:lnTo>
                  <a:lnTo>
                    <a:pt x="4311" y="9966"/>
                  </a:lnTo>
                  <a:lnTo>
                    <a:pt x="4311" y="11752"/>
                  </a:lnTo>
                  <a:lnTo>
                    <a:pt x="30647" y="11752"/>
                  </a:lnTo>
                  <a:lnTo>
                    <a:pt x="30647" y="9966"/>
                  </a:lnTo>
                  <a:lnTo>
                    <a:pt x="32433" y="9966"/>
                  </a:lnTo>
                  <a:lnTo>
                    <a:pt x="32433" y="8775"/>
                  </a:lnTo>
                  <a:lnTo>
                    <a:pt x="34910" y="8775"/>
                  </a:lnTo>
                  <a:lnTo>
                    <a:pt x="34041" y="6394"/>
                  </a:lnTo>
                  <a:lnTo>
                    <a:pt x="50721" y="6394"/>
                  </a:lnTo>
                  <a:cubicBezTo>
                    <a:pt x="50888" y="7585"/>
                    <a:pt x="51912" y="8525"/>
                    <a:pt x="53138" y="8525"/>
                  </a:cubicBezTo>
                  <a:cubicBezTo>
                    <a:pt x="54484" y="8525"/>
                    <a:pt x="55579" y="7430"/>
                    <a:pt x="55579" y="6085"/>
                  </a:cubicBezTo>
                  <a:cubicBezTo>
                    <a:pt x="55579" y="4727"/>
                    <a:pt x="54484" y="3644"/>
                    <a:pt x="53138" y="3644"/>
                  </a:cubicBezTo>
                  <a:cubicBezTo>
                    <a:pt x="51983" y="3644"/>
                    <a:pt x="51007" y="4465"/>
                    <a:pt x="50757" y="5501"/>
                  </a:cubicBezTo>
                  <a:lnTo>
                    <a:pt x="34029" y="5501"/>
                  </a:lnTo>
                  <a:lnTo>
                    <a:pt x="34910" y="3275"/>
                  </a:lnTo>
                  <a:lnTo>
                    <a:pt x="32433" y="3275"/>
                  </a:lnTo>
                  <a:lnTo>
                    <a:pt x="32433" y="1929"/>
                  </a:lnTo>
                  <a:lnTo>
                    <a:pt x="30647" y="1929"/>
                  </a:lnTo>
                  <a:lnTo>
                    <a:pt x="306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3299203" y="801151"/>
              <a:ext cx="383651"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FFFFFF"/>
                  </a:solidFill>
                  <a:latin typeface="Fira Sans Extra Condensed"/>
                  <a:ea typeface="Fira Sans Extra Condensed"/>
                  <a:cs typeface="Fira Sans Extra Condensed"/>
                  <a:sym typeface="Fira Sans Extra Condensed"/>
                </a:rPr>
                <a:t>05</a:t>
              </a:r>
              <a:endParaRPr sz="1800">
                <a:solidFill>
                  <a:srgbClr val="FFFFFF"/>
                </a:solidFill>
                <a:latin typeface="Fira Sans Extra Condensed"/>
                <a:ea typeface="Fira Sans Extra Condensed"/>
                <a:cs typeface="Fira Sans Extra Condensed"/>
                <a:sym typeface="Fira Sans Extra Condensed"/>
              </a:endParaRPr>
            </a:p>
          </p:txBody>
        </p:sp>
        <p:sp>
          <p:nvSpPr>
            <p:cNvPr id="173" name="Google Shape;173;p19"/>
            <p:cNvSpPr txBox="1"/>
            <p:nvPr/>
          </p:nvSpPr>
          <p:spPr>
            <a:xfrm>
              <a:off x="2878725" y="1383850"/>
              <a:ext cx="1224600" cy="2463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Weather</a:t>
              </a: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74" name="Google Shape;174;p19"/>
            <p:cNvSpPr txBox="1"/>
            <p:nvPr/>
          </p:nvSpPr>
          <p:spPr>
            <a:xfrm>
              <a:off x="830025" y="1054550"/>
              <a:ext cx="1884600" cy="90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How are the road accidents in states of India affected by the weather conditions ? </a:t>
              </a:r>
              <a:endParaRPr sz="1200">
                <a:solidFill>
                  <a:srgbClr val="434343"/>
                </a:solidFill>
                <a:latin typeface="Roboto"/>
                <a:ea typeface="Roboto"/>
                <a:cs typeface="Roboto"/>
                <a:sym typeface="Roboto"/>
              </a:endParaRPr>
            </a:p>
          </p:txBody>
        </p:sp>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Google Shape;179;p20"/>
          <p:cNvGrpSpPr/>
          <p:nvPr/>
        </p:nvGrpSpPr>
        <p:grpSpPr>
          <a:xfrm>
            <a:off x="0" y="282"/>
            <a:ext cx="9144288" cy="5143380"/>
            <a:chOff x="0" y="282"/>
            <a:chExt cx="9144288" cy="5143380"/>
          </a:xfrm>
        </p:grpSpPr>
        <p:sp>
          <p:nvSpPr>
            <p:cNvPr id="180" name="Google Shape;180;p20"/>
            <p:cNvSpPr/>
            <p:nvPr/>
          </p:nvSpPr>
          <p:spPr>
            <a:xfrm>
              <a:off x="0" y="282"/>
              <a:ext cx="9144288" cy="5143380"/>
            </a:xfrm>
            <a:custGeom>
              <a:avLst/>
              <a:gdLst/>
              <a:ahLst/>
              <a:cxnLst/>
              <a:rect l="l" t="t" r="r" b="b"/>
              <a:pathLst>
                <a:path w="285893" h="160806" extrusionOk="0">
                  <a:moveTo>
                    <a:pt x="143018" y="49233"/>
                  </a:moveTo>
                  <a:cubicBezTo>
                    <a:pt x="160211" y="49233"/>
                    <a:pt x="174188" y="63211"/>
                    <a:pt x="174188" y="80403"/>
                  </a:cubicBezTo>
                  <a:cubicBezTo>
                    <a:pt x="174188" y="97596"/>
                    <a:pt x="160211" y="111585"/>
                    <a:pt x="143018" y="111585"/>
                  </a:cubicBezTo>
                  <a:cubicBezTo>
                    <a:pt x="125825" y="111585"/>
                    <a:pt x="111847" y="97596"/>
                    <a:pt x="111847" y="80403"/>
                  </a:cubicBezTo>
                  <a:cubicBezTo>
                    <a:pt x="111847" y="63211"/>
                    <a:pt x="125825" y="49233"/>
                    <a:pt x="143018" y="49233"/>
                  </a:cubicBezTo>
                  <a:close/>
                  <a:moveTo>
                    <a:pt x="136267" y="0"/>
                  </a:moveTo>
                  <a:lnTo>
                    <a:pt x="136267" y="36231"/>
                  </a:lnTo>
                  <a:cubicBezTo>
                    <a:pt x="117027" y="39160"/>
                    <a:pt x="101775" y="54412"/>
                    <a:pt x="98846" y="73652"/>
                  </a:cubicBezTo>
                  <a:lnTo>
                    <a:pt x="0" y="73652"/>
                  </a:lnTo>
                  <a:lnTo>
                    <a:pt x="0" y="87166"/>
                  </a:lnTo>
                  <a:lnTo>
                    <a:pt x="98846" y="87166"/>
                  </a:lnTo>
                  <a:cubicBezTo>
                    <a:pt x="101775" y="106406"/>
                    <a:pt x="117027" y="121646"/>
                    <a:pt x="136267" y="124575"/>
                  </a:cubicBezTo>
                  <a:lnTo>
                    <a:pt x="136267" y="160806"/>
                  </a:lnTo>
                  <a:lnTo>
                    <a:pt x="149769" y="160806"/>
                  </a:lnTo>
                  <a:lnTo>
                    <a:pt x="149769" y="124575"/>
                  </a:lnTo>
                  <a:cubicBezTo>
                    <a:pt x="169009" y="121646"/>
                    <a:pt x="184261" y="106406"/>
                    <a:pt x="187190" y="87166"/>
                  </a:cubicBezTo>
                  <a:lnTo>
                    <a:pt x="285893" y="87166"/>
                  </a:lnTo>
                  <a:lnTo>
                    <a:pt x="285893" y="73652"/>
                  </a:lnTo>
                  <a:lnTo>
                    <a:pt x="187190" y="73652"/>
                  </a:lnTo>
                  <a:cubicBezTo>
                    <a:pt x="184261" y="54412"/>
                    <a:pt x="169009" y="39160"/>
                    <a:pt x="149769" y="36231"/>
                  </a:cubicBezTo>
                  <a:lnTo>
                    <a:pt x="149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0" y="282"/>
              <a:ext cx="9144288" cy="5143380"/>
            </a:xfrm>
            <a:custGeom>
              <a:avLst/>
              <a:gdLst/>
              <a:ahLst/>
              <a:cxnLst/>
              <a:rect l="l" t="t" r="r" b="b"/>
              <a:pathLst>
                <a:path w="285893" h="160806" extrusionOk="0">
                  <a:moveTo>
                    <a:pt x="143018" y="48268"/>
                  </a:moveTo>
                  <a:cubicBezTo>
                    <a:pt x="160734" y="48268"/>
                    <a:pt x="175153" y="62687"/>
                    <a:pt x="175153" y="80403"/>
                  </a:cubicBezTo>
                  <a:cubicBezTo>
                    <a:pt x="175153" y="98131"/>
                    <a:pt x="160734" y="112550"/>
                    <a:pt x="143018" y="112550"/>
                  </a:cubicBezTo>
                  <a:cubicBezTo>
                    <a:pt x="125301" y="112550"/>
                    <a:pt x="110883" y="98131"/>
                    <a:pt x="110883" y="80403"/>
                  </a:cubicBezTo>
                  <a:cubicBezTo>
                    <a:pt x="110883" y="62687"/>
                    <a:pt x="125301" y="48268"/>
                    <a:pt x="143018" y="48268"/>
                  </a:cubicBezTo>
                  <a:close/>
                  <a:moveTo>
                    <a:pt x="137231" y="0"/>
                  </a:moveTo>
                  <a:lnTo>
                    <a:pt x="137231" y="37064"/>
                  </a:lnTo>
                  <a:lnTo>
                    <a:pt x="136410" y="37183"/>
                  </a:lnTo>
                  <a:cubicBezTo>
                    <a:pt x="127171" y="38588"/>
                    <a:pt x="118777" y="42851"/>
                    <a:pt x="112121" y="49506"/>
                  </a:cubicBezTo>
                  <a:cubicBezTo>
                    <a:pt x="105466" y="56162"/>
                    <a:pt x="101203" y="64556"/>
                    <a:pt x="99798" y="73795"/>
                  </a:cubicBezTo>
                  <a:lnTo>
                    <a:pt x="99679" y="74617"/>
                  </a:lnTo>
                  <a:lnTo>
                    <a:pt x="0" y="74617"/>
                  </a:lnTo>
                  <a:lnTo>
                    <a:pt x="0" y="86201"/>
                  </a:lnTo>
                  <a:lnTo>
                    <a:pt x="99679" y="86201"/>
                  </a:lnTo>
                  <a:lnTo>
                    <a:pt x="99798" y="87011"/>
                  </a:lnTo>
                  <a:cubicBezTo>
                    <a:pt x="101203" y="96250"/>
                    <a:pt x="105466" y="104656"/>
                    <a:pt x="112121" y="111300"/>
                  </a:cubicBezTo>
                  <a:cubicBezTo>
                    <a:pt x="118777" y="117955"/>
                    <a:pt x="127171" y="122218"/>
                    <a:pt x="136410" y="123623"/>
                  </a:cubicBezTo>
                  <a:lnTo>
                    <a:pt x="137231" y="123754"/>
                  </a:lnTo>
                  <a:lnTo>
                    <a:pt x="137231" y="160806"/>
                  </a:lnTo>
                  <a:lnTo>
                    <a:pt x="148804" y="160806"/>
                  </a:lnTo>
                  <a:lnTo>
                    <a:pt x="148804" y="123754"/>
                  </a:lnTo>
                  <a:lnTo>
                    <a:pt x="149626" y="123623"/>
                  </a:lnTo>
                  <a:cubicBezTo>
                    <a:pt x="158865" y="122218"/>
                    <a:pt x="167259" y="117955"/>
                    <a:pt x="173915" y="111300"/>
                  </a:cubicBezTo>
                  <a:cubicBezTo>
                    <a:pt x="180570" y="104656"/>
                    <a:pt x="184833" y="96250"/>
                    <a:pt x="186238" y="87011"/>
                  </a:cubicBezTo>
                  <a:lnTo>
                    <a:pt x="186357" y="86201"/>
                  </a:lnTo>
                  <a:lnTo>
                    <a:pt x="285893" y="86201"/>
                  </a:lnTo>
                  <a:lnTo>
                    <a:pt x="285893" y="74617"/>
                  </a:lnTo>
                  <a:lnTo>
                    <a:pt x="186357" y="74617"/>
                  </a:lnTo>
                  <a:lnTo>
                    <a:pt x="186238" y="73795"/>
                  </a:lnTo>
                  <a:cubicBezTo>
                    <a:pt x="184833" y="64556"/>
                    <a:pt x="180570" y="56162"/>
                    <a:pt x="173915" y="49506"/>
                  </a:cubicBezTo>
                  <a:cubicBezTo>
                    <a:pt x="167259" y="42851"/>
                    <a:pt x="158865" y="38588"/>
                    <a:pt x="149626" y="37183"/>
                  </a:cubicBezTo>
                  <a:lnTo>
                    <a:pt x="148804" y="37064"/>
                  </a:lnTo>
                  <a:lnTo>
                    <a:pt x="148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20"/>
            <p:cNvGrpSpPr/>
            <p:nvPr/>
          </p:nvGrpSpPr>
          <p:grpSpPr>
            <a:xfrm>
              <a:off x="70045" y="282"/>
              <a:ext cx="9073224" cy="5100204"/>
              <a:chOff x="70045" y="282"/>
              <a:chExt cx="9073224" cy="5100204"/>
            </a:xfrm>
          </p:grpSpPr>
          <p:sp>
            <p:nvSpPr>
              <p:cNvPr id="183" name="Google Shape;183;p20"/>
              <p:cNvSpPr/>
              <p:nvPr/>
            </p:nvSpPr>
            <p:spPr>
              <a:xfrm>
                <a:off x="3641282" y="1683535"/>
                <a:ext cx="107438" cy="109613"/>
              </a:xfrm>
              <a:custGeom>
                <a:avLst/>
                <a:gdLst/>
                <a:ahLst/>
                <a:cxnLst/>
                <a:rect l="l" t="t" r="r" b="b"/>
                <a:pathLst>
                  <a:path w="3359" h="3427" extrusionOk="0">
                    <a:moveTo>
                      <a:pt x="2996" y="1"/>
                    </a:moveTo>
                    <a:cubicBezTo>
                      <a:pt x="2916" y="1"/>
                      <a:pt x="2837" y="31"/>
                      <a:pt x="2775" y="93"/>
                    </a:cubicBezTo>
                    <a:cubicBezTo>
                      <a:pt x="1846" y="974"/>
                      <a:pt x="953" y="1927"/>
                      <a:pt x="120" y="2903"/>
                    </a:cubicBezTo>
                    <a:cubicBezTo>
                      <a:pt x="1" y="3034"/>
                      <a:pt x="12" y="3236"/>
                      <a:pt x="143" y="3355"/>
                    </a:cubicBezTo>
                    <a:cubicBezTo>
                      <a:pt x="215" y="3403"/>
                      <a:pt x="286" y="3427"/>
                      <a:pt x="358" y="3427"/>
                    </a:cubicBezTo>
                    <a:cubicBezTo>
                      <a:pt x="453" y="3427"/>
                      <a:pt x="536" y="3391"/>
                      <a:pt x="608" y="3320"/>
                    </a:cubicBezTo>
                    <a:cubicBezTo>
                      <a:pt x="1429" y="2355"/>
                      <a:pt x="2310" y="1427"/>
                      <a:pt x="3227" y="557"/>
                    </a:cubicBezTo>
                    <a:cubicBezTo>
                      <a:pt x="3346" y="438"/>
                      <a:pt x="3358" y="224"/>
                      <a:pt x="3239" y="105"/>
                    </a:cubicBezTo>
                    <a:cubicBezTo>
                      <a:pt x="3171" y="37"/>
                      <a:pt x="3083" y="1"/>
                      <a:pt x="2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3727735" y="3441632"/>
                <a:ext cx="116170" cy="100593"/>
              </a:xfrm>
              <a:custGeom>
                <a:avLst/>
                <a:gdLst/>
                <a:ahLst/>
                <a:cxnLst/>
                <a:rect l="l" t="t" r="r" b="b"/>
                <a:pathLst>
                  <a:path w="3632" h="3145" extrusionOk="0">
                    <a:moveTo>
                      <a:pt x="364" y="1"/>
                    </a:moveTo>
                    <a:cubicBezTo>
                      <a:pt x="277" y="1"/>
                      <a:pt x="188" y="34"/>
                      <a:pt x="119" y="96"/>
                    </a:cubicBezTo>
                    <a:cubicBezTo>
                      <a:pt x="0" y="227"/>
                      <a:pt x="12" y="430"/>
                      <a:pt x="131" y="561"/>
                    </a:cubicBezTo>
                    <a:cubicBezTo>
                      <a:pt x="1072" y="1442"/>
                      <a:pt x="2060" y="2287"/>
                      <a:pt x="3072" y="3073"/>
                    </a:cubicBezTo>
                    <a:cubicBezTo>
                      <a:pt x="3132" y="3120"/>
                      <a:pt x="3203" y="3144"/>
                      <a:pt x="3275" y="3144"/>
                    </a:cubicBezTo>
                    <a:cubicBezTo>
                      <a:pt x="3370" y="3144"/>
                      <a:pt x="3465" y="3097"/>
                      <a:pt x="3525" y="3025"/>
                    </a:cubicBezTo>
                    <a:cubicBezTo>
                      <a:pt x="3632" y="2882"/>
                      <a:pt x="3608" y="2680"/>
                      <a:pt x="3465" y="2573"/>
                    </a:cubicBezTo>
                    <a:cubicBezTo>
                      <a:pt x="2465" y="1799"/>
                      <a:pt x="1500" y="965"/>
                      <a:pt x="584" y="84"/>
                    </a:cubicBezTo>
                    <a:cubicBezTo>
                      <a:pt x="521" y="28"/>
                      <a:pt x="443" y="1"/>
                      <a:pt x="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3567399" y="3255645"/>
                <a:ext cx="98674" cy="117481"/>
              </a:xfrm>
              <a:custGeom>
                <a:avLst/>
                <a:gdLst/>
                <a:ahLst/>
                <a:cxnLst/>
                <a:rect l="l" t="t" r="r" b="b"/>
                <a:pathLst>
                  <a:path w="3085" h="3673" extrusionOk="0">
                    <a:moveTo>
                      <a:pt x="358" y="0"/>
                    </a:moveTo>
                    <a:cubicBezTo>
                      <a:pt x="295" y="0"/>
                      <a:pt x="233" y="17"/>
                      <a:pt x="179" y="53"/>
                    </a:cubicBezTo>
                    <a:cubicBezTo>
                      <a:pt x="36" y="160"/>
                      <a:pt x="1" y="363"/>
                      <a:pt x="96" y="506"/>
                    </a:cubicBezTo>
                    <a:cubicBezTo>
                      <a:pt x="834" y="1553"/>
                      <a:pt x="1632" y="2589"/>
                      <a:pt x="2477" y="3566"/>
                    </a:cubicBezTo>
                    <a:cubicBezTo>
                      <a:pt x="2537" y="3637"/>
                      <a:pt x="2632" y="3673"/>
                      <a:pt x="2715" y="3673"/>
                    </a:cubicBezTo>
                    <a:cubicBezTo>
                      <a:pt x="2799" y="3673"/>
                      <a:pt x="2870" y="3649"/>
                      <a:pt x="2930" y="3601"/>
                    </a:cubicBezTo>
                    <a:cubicBezTo>
                      <a:pt x="3061" y="3482"/>
                      <a:pt x="3084" y="3280"/>
                      <a:pt x="2965" y="3149"/>
                    </a:cubicBezTo>
                    <a:cubicBezTo>
                      <a:pt x="2144" y="2185"/>
                      <a:pt x="1358" y="1172"/>
                      <a:pt x="632" y="137"/>
                    </a:cubicBezTo>
                    <a:cubicBezTo>
                      <a:pt x="565" y="48"/>
                      <a:pt x="461" y="0"/>
                      <a:pt x="3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3374727" y="2807005"/>
                <a:ext cx="53703" cy="139615"/>
              </a:xfrm>
              <a:custGeom>
                <a:avLst/>
                <a:gdLst/>
                <a:ahLst/>
                <a:cxnLst/>
                <a:rect l="l" t="t" r="r" b="b"/>
                <a:pathLst>
                  <a:path w="1679" h="4365" extrusionOk="0">
                    <a:moveTo>
                      <a:pt x="350" y="1"/>
                    </a:moveTo>
                    <a:cubicBezTo>
                      <a:pt x="329" y="1"/>
                      <a:pt x="307" y="3"/>
                      <a:pt x="286" y="7"/>
                    </a:cubicBezTo>
                    <a:cubicBezTo>
                      <a:pt x="119" y="43"/>
                      <a:pt x="0" y="221"/>
                      <a:pt x="36" y="388"/>
                    </a:cubicBezTo>
                    <a:cubicBezTo>
                      <a:pt x="298" y="1650"/>
                      <a:pt x="619" y="2912"/>
                      <a:pt x="1012" y="4139"/>
                    </a:cubicBezTo>
                    <a:cubicBezTo>
                      <a:pt x="1048" y="4281"/>
                      <a:pt x="1179" y="4365"/>
                      <a:pt x="1322" y="4365"/>
                    </a:cubicBezTo>
                    <a:cubicBezTo>
                      <a:pt x="1346" y="4365"/>
                      <a:pt x="1381" y="4365"/>
                      <a:pt x="1417" y="4353"/>
                    </a:cubicBezTo>
                    <a:cubicBezTo>
                      <a:pt x="1584" y="4293"/>
                      <a:pt x="1679" y="4115"/>
                      <a:pt x="1619" y="3948"/>
                    </a:cubicBezTo>
                    <a:cubicBezTo>
                      <a:pt x="1238" y="2746"/>
                      <a:pt x="917" y="1507"/>
                      <a:pt x="667" y="257"/>
                    </a:cubicBezTo>
                    <a:cubicBezTo>
                      <a:pt x="636" y="111"/>
                      <a:pt x="50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3447843" y="3041288"/>
                <a:ext cx="77724" cy="130787"/>
              </a:xfrm>
              <a:custGeom>
                <a:avLst/>
                <a:gdLst/>
                <a:ahLst/>
                <a:cxnLst/>
                <a:rect l="l" t="t" r="r" b="b"/>
                <a:pathLst>
                  <a:path w="2430" h="4089" extrusionOk="0">
                    <a:moveTo>
                      <a:pt x="371" y="1"/>
                    </a:moveTo>
                    <a:cubicBezTo>
                      <a:pt x="327" y="1"/>
                      <a:pt x="282" y="10"/>
                      <a:pt x="238" y="28"/>
                    </a:cubicBezTo>
                    <a:cubicBezTo>
                      <a:pt x="84" y="100"/>
                      <a:pt x="0" y="290"/>
                      <a:pt x="72" y="445"/>
                    </a:cubicBezTo>
                    <a:cubicBezTo>
                      <a:pt x="584" y="1636"/>
                      <a:pt x="1155" y="2802"/>
                      <a:pt x="1786" y="3922"/>
                    </a:cubicBezTo>
                    <a:cubicBezTo>
                      <a:pt x="1846" y="4029"/>
                      <a:pt x="1953" y="4088"/>
                      <a:pt x="2060" y="4088"/>
                    </a:cubicBezTo>
                    <a:cubicBezTo>
                      <a:pt x="2120" y="4088"/>
                      <a:pt x="2167" y="4076"/>
                      <a:pt x="2227" y="4053"/>
                    </a:cubicBezTo>
                    <a:cubicBezTo>
                      <a:pt x="2381" y="3957"/>
                      <a:pt x="2429" y="3767"/>
                      <a:pt x="2346" y="3612"/>
                    </a:cubicBezTo>
                    <a:cubicBezTo>
                      <a:pt x="1727" y="2505"/>
                      <a:pt x="1167" y="1350"/>
                      <a:pt x="667" y="195"/>
                    </a:cubicBezTo>
                    <a:cubicBezTo>
                      <a:pt x="614" y="72"/>
                      <a:pt x="496" y="1"/>
                      <a:pt x="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3921558" y="3591892"/>
                <a:ext cx="131043" cy="80186"/>
              </a:xfrm>
              <a:custGeom>
                <a:avLst/>
                <a:gdLst/>
                <a:ahLst/>
                <a:cxnLst/>
                <a:rect l="l" t="t" r="r" b="b"/>
                <a:pathLst>
                  <a:path w="4097" h="2507" extrusionOk="0">
                    <a:moveTo>
                      <a:pt x="357" y="1"/>
                    </a:moveTo>
                    <a:cubicBezTo>
                      <a:pt x="254" y="1"/>
                      <a:pt x="156" y="51"/>
                      <a:pt x="96" y="149"/>
                    </a:cubicBezTo>
                    <a:cubicBezTo>
                      <a:pt x="1" y="304"/>
                      <a:pt x="48" y="494"/>
                      <a:pt x="191" y="589"/>
                    </a:cubicBezTo>
                    <a:cubicBezTo>
                      <a:pt x="1286" y="1280"/>
                      <a:pt x="2429" y="1911"/>
                      <a:pt x="3584" y="2470"/>
                    </a:cubicBezTo>
                    <a:cubicBezTo>
                      <a:pt x="3632" y="2494"/>
                      <a:pt x="3680" y="2506"/>
                      <a:pt x="3727" y="2506"/>
                    </a:cubicBezTo>
                    <a:cubicBezTo>
                      <a:pt x="3846" y="2506"/>
                      <a:pt x="3953" y="2447"/>
                      <a:pt x="4013" y="2328"/>
                    </a:cubicBezTo>
                    <a:cubicBezTo>
                      <a:pt x="4096" y="2173"/>
                      <a:pt x="4025" y="1970"/>
                      <a:pt x="3870" y="1899"/>
                    </a:cubicBezTo>
                    <a:cubicBezTo>
                      <a:pt x="2727" y="1339"/>
                      <a:pt x="1608" y="720"/>
                      <a:pt x="536" y="53"/>
                    </a:cubicBezTo>
                    <a:cubicBezTo>
                      <a:pt x="479" y="18"/>
                      <a:pt x="417" y="1"/>
                      <a:pt x="3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3350739" y="2564631"/>
                <a:ext cx="27443" cy="141694"/>
              </a:xfrm>
              <a:custGeom>
                <a:avLst/>
                <a:gdLst/>
                <a:ahLst/>
                <a:cxnLst/>
                <a:rect l="l" t="t" r="r" b="b"/>
                <a:pathLst>
                  <a:path w="858" h="4430" extrusionOk="0">
                    <a:moveTo>
                      <a:pt x="322" y="1"/>
                    </a:moveTo>
                    <a:cubicBezTo>
                      <a:pt x="143" y="1"/>
                      <a:pt x="0" y="120"/>
                      <a:pt x="0" y="299"/>
                    </a:cubicBezTo>
                    <a:cubicBezTo>
                      <a:pt x="0" y="1584"/>
                      <a:pt x="72" y="2870"/>
                      <a:pt x="203" y="4156"/>
                    </a:cubicBezTo>
                    <a:cubicBezTo>
                      <a:pt x="214" y="4323"/>
                      <a:pt x="357" y="4430"/>
                      <a:pt x="524" y="4430"/>
                    </a:cubicBezTo>
                    <a:lnTo>
                      <a:pt x="560" y="4430"/>
                    </a:lnTo>
                    <a:cubicBezTo>
                      <a:pt x="726" y="4418"/>
                      <a:pt x="857" y="4251"/>
                      <a:pt x="845" y="4073"/>
                    </a:cubicBezTo>
                    <a:cubicBezTo>
                      <a:pt x="714" y="2823"/>
                      <a:pt x="643" y="1561"/>
                      <a:pt x="643" y="299"/>
                    </a:cubicBezTo>
                    <a:cubicBezTo>
                      <a:pt x="643" y="120"/>
                      <a:pt x="500"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4625685" y="3760960"/>
                <a:ext cx="143964" cy="32977"/>
              </a:xfrm>
              <a:custGeom>
                <a:avLst/>
                <a:gdLst/>
                <a:ahLst/>
                <a:cxnLst/>
                <a:rect l="l" t="t" r="r" b="b"/>
                <a:pathLst>
                  <a:path w="4501" h="1031" extrusionOk="0">
                    <a:moveTo>
                      <a:pt x="4167" y="0"/>
                    </a:moveTo>
                    <a:cubicBezTo>
                      <a:pt x="4148" y="0"/>
                      <a:pt x="4128" y="2"/>
                      <a:pt x="4108" y="6"/>
                    </a:cubicBezTo>
                    <a:cubicBezTo>
                      <a:pt x="2858" y="197"/>
                      <a:pt x="1584" y="328"/>
                      <a:pt x="322" y="387"/>
                    </a:cubicBezTo>
                    <a:cubicBezTo>
                      <a:pt x="143" y="399"/>
                      <a:pt x="0" y="542"/>
                      <a:pt x="12" y="721"/>
                    </a:cubicBezTo>
                    <a:cubicBezTo>
                      <a:pt x="24" y="899"/>
                      <a:pt x="167" y="1030"/>
                      <a:pt x="334" y="1030"/>
                    </a:cubicBezTo>
                    <a:lnTo>
                      <a:pt x="346" y="1030"/>
                    </a:lnTo>
                    <a:cubicBezTo>
                      <a:pt x="1643" y="959"/>
                      <a:pt x="2929" y="828"/>
                      <a:pt x="4203" y="637"/>
                    </a:cubicBezTo>
                    <a:cubicBezTo>
                      <a:pt x="4382" y="613"/>
                      <a:pt x="4501" y="447"/>
                      <a:pt x="4477" y="268"/>
                    </a:cubicBezTo>
                    <a:cubicBezTo>
                      <a:pt x="4445" y="120"/>
                      <a:pt x="4320" y="0"/>
                      <a:pt x="4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4380432" y="3761056"/>
                <a:ext cx="143613" cy="32881"/>
              </a:xfrm>
              <a:custGeom>
                <a:avLst/>
                <a:gdLst/>
                <a:ahLst/>
                <a:cxnLst/>
                <a:rect l="l" t="t" r="r" b="b"/>
                <a:pathLst>
                  <a:path w="4490" h="1028" extrusionOk="0">
                    <a:moveTo>
                      <a:pt x="339" y="0"/>
                    </a:moveTo>
                    <a:cubicBezTo>
                      <a:pt x="187" y="0"/>
                      <a:pt x="46" y="114"/>
                      <a:pt x="24" y="277"/>
                    </a:cubicBezTo>
                    <a:cubicBezTo>
                      <a:pt x="1" y="456"/>
                      <a:pt x="120" y="610"/>
                      <a:pt x="286" y="646"/>
                    </a:cubicBezTo>
                    <a:cubicBezTo>
                      <a:pt x="1560" y="837"/>
                      <a:pt x="2858" y="968"/>
                      <a:pt x="4144" y="1027"/>
                    </a:cubicBezTo>
                    <a:lnTo>
                      <a:pt x="4156" y="1027"/>
                    </a:lnTo>
                    <a:cubicBezTo>
                      <a:pt x="4335" y="1027"/>
                      <a:pt x="4477" y="896"/>
                      <a:pt x="4477" y="718"/>
                    </a:cubicBezTo>
                    <a:cubicBezTo>
                      <a:pt x="4489" y="539"/>
                      <a:pt x="4358" y="396"/>
                      <a:pt x="4180" y="384"/>
                    </a:cubicBezTo>
                    <a:cubicBezTo>
                      <a:pt x="2906" y="325"/>
                      <a:pt x="1632" y="194"/>
                      <a:pt x="382" y="3"/>
                    </a:cubicBezTo>
                    <a:cubicBezTo>
                      <a:pt x="367" y="1"/>
                      <a:pt x="353" y="0"/>
                      <a:pt x="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4142055" y="3699966"/>
                <a:ext cx="140158" cy="57413"/>
              </a:xfrm>
              <a:custGeom>
                <a:avLst/>
                <a:gdLst/>
                <a:ahLst/>
                <a:cxnLst/>
                <a:rect l="l" t="t" r="r" b="b"/>
                <a:pathLst>
                  <a:path w="4382" h="1795" extrusionOk="0">
                    <a:moveTo>
                      <a:pt x="366" y="1"/>
                    </a:moveTo>
                    <a:cubicBezTo>
                      <a:pt x="233" y="1"/>
                      <a:pt x="106" y="80"/>
                      <a:pt x="60" y="211"/>
                    </a:cubicBezTo>
                    <a:cubicBezTo>
                      <a:pt x="0" y="377"/>
                      <a:pt x="84" y="556"/>
                      <a:pt x="250" y="627"/>
                    </a:cubicBezTo>
                    <a:cubicBezTo>
                      <a:pt x="1453" y="1068"/>
                      <a:pt x="2703" y="1461"/>
                      <a:pt x="3953" y="1782"/>
                    </a:cubicBezTo>
                    <a:cubicBezTo>
                      <a:pt x="3977" y="1782"/>
                      <a:pt x="4001" y="1794"/>
                      <a:pt x="4025" y="1794"/>
                    </a:cubicBezTo>
                    <a:cubicBezTo>
                      <a:pt x="4167" y="1794"/>
                      <a:pt x="4298" y="1687"/>
                      <a:pt x="4334" y="1544"/>
                    </a:cubicBezTo>
                    <a:cubicBezTo>
                      <a:pt x="4382" y="1377"/>
                      <a:pt x="4287" y="1199"/>
                      <a:pt x="4108" y="1151"/>
                    </a:cubicBezTo>
                    <a:cubicBezTo>
                      <a:pt x="2882" y="842"/>
                      <a:pt x="1655" y="461"/>
                      <a:pt x="477" y="20"/>
                    </a:cubicBezTo>
                    <a:cubicBezTo>
                      <a:pt x="440" y="7"/>
                      <a:pt x="403" y="1"/>
                      <a:pt x="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5750978" y="2314995"/>
                <a:ext cx="40781" cy="141917"/>
              </a:xfrm>
              <a:custGeom>
                <a:avLst/>
                <a:gdLst/>
                <a:ahLst/>
                <a:cxnLst/>
                <a:rect l="l" t="t" r="r" b="b"/>
                <a:pathLst>
                  <a:path w="1275" h="4437" extrusionOk="0">
                    <a:moveTo>
                      <a:pt x="354" y="0"/>
                    </a:moveTo>
                    <a:cubicBezTo>
                      <a:pt x="332" y="0"/>
                      <a:pt x="309" y="3"/>
                      <a:pt x="286" y="7"/>
                    </a:cubicBezTo>
                    <a:cubicBezTo>
                      <a:pt x="119" y="43"/>
                      <a:pt x="0" y="210"/>
                      <a:pt x="36" y="388"/>
                    </a:cubicBezTo>
                    <a:cubicBezTo>
                      <a:pt x="298" y="1627"/>
                      <a:pt x="488" y="2889"/>
                      <a:pt x="619" y="4151"/>
                    </a:cubicBezTo>
                    <a:cubicBezTo>
                      <a:pt x="631" y="4317"/>
                      <a:pt x="774" y="4436"/>
                      <a:pt x="941" y="4436"/>
                    </a:cubicBezTo>
                    <a:lnTo>
                      <a:pt x="977" y="4436"/>
                    </a:lnTo>
                    <a:cubicBezTo>
                      <a:pt x="1143" y="4413"/>
                      <a:pt x="1274" y="4258"/>
                      <a:pt x="1262" y="4079"/>
                    </a:cubicBezTo>
                    <a:cubicBezTo>
                      <a:pt x="1131" y="2805"/>
                      <a:pt x="929" y="1507"/>
                      <a:pt x="667" y="257"/>
                    </a:cubicBezTo>
                    <a:cubicBezTo>
                      <a:pt x="636" y="102"/>
                      <a:pt x="505" y="0"/>
                      <a:pt x="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4744857" y="1361936"/>
                <a:ext cx="142845" cy="45067"/>
              </a:xfrm>
              <a:custGeom>
                <a:avLst/>
                <a:gdLst/>
                <a:ahLst/>
                <a:cxnLst/>
                <a:rect l="l" t="t" r="r" b="b"/>
                <a:pathLst>
                  <a:path w="4466" h="1409" extrusionOk="0">
                    <a:moveTo>
                      <a:pt x="349" y="1"/>
                    </a:moveTo>
                    <a:cubicBezTo>
                      <a:pt x="190" y="1"/>
                      <a:pt x="57" y="115"/>
                      <a:pt x="25" y="278"/>
                    </a:cubicBezTo>
                    <a:cubicBezTo>
                      <a:pt x="1" y="456"/>
                      <a:pt x="120" y="623"/>
                      <a:pt x="299" y="647"/>
                    </a:cubicBezTo>
                    <a:cubicBezTo>
                      <a:pt x="1549" y="837"/>
                      <a:pt x="2811" y="1087"/>
                      <a:pt x="4037" y="1397"/>
                    </a:cubicBezTo>
                    <a:cubicBezTo>
                      <a:pt x="4061" y="1409"/>
                      <a:pt x="4085" y="1409"/>
                      <a:pt x="4109" y="1409"/>
                    </a:cubicBezTo>
                    <a:cubicBezTo>
                      <a:pt x="4251" y="1409"/>
                      <a:pt x="4382" y="1314"/>
                      <a:pt x="4418" y="1171"/>
                    </a:cubicBezTo>
                    <a:cubicBezTo>
                      <a:pt x="4466" y="992"/>
                      <a:pt x="4359" y="826"/>
                      <a:pt x="4192" y="778"/>
                    </a:cubicBezTo>
                    <a:cubicBezTo>
                      <a:pt x="2942" y="456"/>
                      <a:pt x="1668" y="195"/>
                      <a:pt x="394" y="4"/>
                    </a:cubicBezTo>
                    <a:cubicBezTo>
                      <a:pt x="379" y="2"/>
                      <a:pt x="363"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4982115" y="1423122"/>
                <a:ext cx="136352" cy="68832"/>
              </a:xfrm>
              <a:custGeom>
                <a:avLst/>
                <a:gdLst/>
                <a:ahLst/>
                <a:cxnLst/>
                <a:rect l="l" t="t" r="r" b="b"/>
                <a:pathLst>
                  <a:path w="4263" h="2152" extrusionOk="0">
                    <a:moveTo>
                      <a:pt x="366" y="1"/>
                    </a:moveTo>
                    <a:cubicBezTo>
                      <a:pt x="233" y="1"/>
                      <a:pt x="107" y="80"/>
                      <a:pt x="60" y="210"/>
                    </a:cubicBezTo>
                    <a:cubicBezTo>
                      <a:pt x="1" y="377"/>
                      <a:pt x="84" y="556"/>
                      <a:pt x="251" y="615"/>
                    </a:cubicBezTo>
                    <a:cubicBezTo>
                      <a:pt x="1441" y="1056"/>
                      <a:pt x="2620" y="1556"/>
                      <a:pt x="3751" y="2115"/>
                    </a:cubicBezTo>
                    <a:cubicBezTo>
                      <a:pt x="3799" y="2139"/>
                      <a:pt x="3846" y="2151"/>
                      <a:pt x="3894" y="2151"/>
                    </a:cubicBezTo>
                    <a:cubicBezTo>
                      <a:pt x="4013" y="2151"/>
                      <a:pt x="4132" y="2080"/>
                      <a:pt x="4180" y="1972"/>
                    </a:cubicBezTo>
                    <a:cubicBezTo>
                      <a:pt x="4263" y="1806"/>
                      <a:pt x="4192" y="1615"/>
                      <a:pt x="4037" y="1544"/>
                    </a:cubicBezTo>
                    <a:cubicBezTo>
                      <a:pt x="2882" y="972"/>
                      <a:pt x="1679" y="460"/>
                      <a:pt x="477" y="20"/>
                    </a:cubicBezTo>
                    <a:cubicBezTo>
                      <a:pt x="440" y="7"/>
                      <a:pt x="403" y="1"/>
                      <a:pt x="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867484" y="3699615"/>
                <a:ext cx="140190" cy="57381"/>
              </a:xfrm>
              <a:custGeom>
                <a:avLst/>
                <a:gdLst/>
                <a:ahLst/>
                <a:cxnLst/>
                <a:rect l="l" t="t" r="r" b="b"/>
                <a:pathLst>
                  <a:path w="4383" h="1794" extrusionOk="0">
                    <a:moveTo>
                      <a:pt x="4017" y="0"/>
                    </a:moveTo>
                    <a:cubicBezTo>
                      <a:pt x="3980" y="0"/>
                      <a:pt x="3942" y="6"/>
                      <a:pt x="3906" y="19"/>
                    </a:cubicBezTo>
                    <a:cubicBezTo>
                      <a:pt x="2727" y="460"/>
                      <a:pt x="1501" y="841"/>
                      <a:pt x="275" y="1162"/>
                    </a:cubicBezTo>
                    <a:cubicBezTo>
                      <a:pt x="108" y="1198"/>
                      <a:pt x="1" y="1377"/>
                      <a:pt x="48" y="1543"/>
                    </a:cubicBezTo>
                    <a:cubicBezTo>
                      <a:pt x="84" y="1698"/>
                      <a:pt x="215" y="1793"/>
                      <a:pt x="358" y="1793"/>
                    </a:cubicBezTo>
                    <a:cubicBezTo>
                      <a:pt x="382" y="1793"/>
                      <a:pt x="417" y="1781"/>
                      <a:pt x="441" y="1781"/>
                    </a:cubicBezTo>
                    <a:cubicBezTo>
                      <a:pt x="1680" y="1460"/>
                      <a:pt x="2930" y="1067"/>
                      <a:pt x="4132" y="615"/>
                    </a:cubicBezTo>
                    <a:cubicBezTo>
                      <a:pt x="4299" y="555"/>
                      <a:pt x="4382" y="376"/>
                      <a:pt x="4323" y="210"/>
                    </a:cubicBezTo>
                    <a:cubicBezTo>
                      <a:pt x="4276" y="79"/>
                      <a:pt x="4150" y="0"/>
                      <a:pt x="4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4500404" y="1348471"/>
                <a:ext cx="143964" cy="22358"/>
              </a:xfrm>
              <a:custGeom>
                <a:avLst/>
                <a:gdLst/>
                <a:ahLst/>
                <a:cxnLst/>
                <a:rect l="l" t="t" r="r" b="b"/>
                <a:pathLst>
                  <a:path w="4501" h="699" extrusionOk="0">
                    <a:moveTo>
                      <a:pt x="2337" y="1"/>
                    </a:moveTo>
                    <a:cubicBezTo>
                      <a:pt x="1661" y="1"/>
                      <a:pt x="982" y="19"/>
                      <a:pt x="310" y="56"/>
                    </a:cubicBezTo>
                    <a:cubicBezTo>
                      <a:pt x="131" y="68"/>
                      <a:pt x="0" y="211"/>
                      <a:pt x="0" y="389"/>
                    </a:cubicBezTo>
                    <a:cubicBezTo>
                      <a:pt x="12" y="568"/>
                      <a:pt x="155" y="699"/>
                      <a:pt x="322" y="699"/>
                    </a:cubicBezTo>
                    <a:lnTo>
                      <a:pt x="345" y="699"/>
                    </a:lnTo>
                    <a:cubicBezTo>
                      <a:pt x="1005" y="662"/>
                      <a:pt x="1671" y="644"/>
                      <a:pt x="2337" y="644"/>
                    </a:cubicBezTo>
                    <a:cubicBezTo>
                      <a:pt x="2945" y="644"/>
                      <a:pt x="3553" y="659"/>
                      <a:pt x="4155" y="687"/>
                    </a:cubicBezTo>
                    <a:cubicBezTo>
                      <a:pt x="4162" y="687"/>
                      <a:pt x="4169" y="688"/>
                      <a:pt x="4176" y="688"/>
                    </a:cubicBezTo>
                    <a:cubicBezTo>
                      <a:pt x="4335" y="688"/>
                      <a:pt x="4477" y="560"/>
                      <a:pt x="4489" y="389"/>
                    </a:cubicBezTo>
                    <a:cubicBezTo>
                      <a:pt x="4501" y="211"/>
                      <a:pt x="4358" y="56"/>
                      <a:pt x="4179" y="44"/>
                    </a:cubicBezTo>
                    <a:cubicBezTo>
                      <a:pt x="3571" y="16"/>
                      <a:pt x="2955" y="1"/>
                      <a:pt x="23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5202229" y="1530716"/>
                <a:ext cx="124550" cy="90709"/>
              </a:xfrm>
              <a:custGeom>
                <a:avLst/>
                <a:gdLst/>
                <a:ahLst/>
                <a:cxnLst/>
                <a:rect l="l" t="t" r="r" b="b"/>
                <a:pathLst>
                  <a:path w="3894" h="2836" extrusionOk="0">
                    <a:moveTo>
                      <a:pt x="375" y="0"/>
                    </a:moveTo>
                    <a:cubicBezTo>
                      <a:pt x="265" y="0"/>
                      <a:pt x="158" y="55"/>
                      <a:pt x="96" y="156"/>
                    </a:cubicBezTo>
                    <a:cubicBezTo>
                      <a:pt x="0" y="311"/>
                      <a:pt x="48" y="502"/>
                      <a:pt x="203" y="597"/>
                    </a:cubicBezTo>
                    <a:cubicBezTo>
                      <a:pt x="1274" y="1264"/>
                      <a:pt x="2334" y="2002"/>
                      <a:pt x="3334" y="2776"/>
                    </a:cubicBezTo>
                    <a:cubicBezTo>
                      <a:pt x="3394" y="2823"/>
                      <a:pt x="3465" y="2835"/>
                      <a:pt x="3525" y="2835"/>
                    </a:cubicBezTo>
                    <a:cubicBezTo>
                      <a:pt x="3620" y="2835"/>
                      <a:pt x="3715" y="2799"/>
                      <a:pt x="3787" y="2716"/>
                    </a:cubicBezTo>
                    <a:cubicBezTo>
                      <a:pt x="3894" y="2573"/>
                      <a:pt x="3870" y="2371"/>
                      <a:pt x="3727" y="2264"/>
                    </a:cubicBezTo>
                    <a:cubicBezTo>
                      <a:pt x="2703" y="1478"/>
                      <a:pt x="1631" y="728"/>
                      <a:pt x="548" y="49"/>
                    </a:cubicBezTo>
                    <a:cubicBezTo>
                      <a:pt x="494" y="16"/>
                      <a:pt x="434" y="0"/>
                      <a:pt x="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4257038" y="1362704"/>
                <a:ext cx="142461" cy="45451"/>
              </a:xfrm>
              <a:custGeom>
                <a:avLst/>
                <a:gdLst/>
                <a:ahLst/>
                <a:cxnLst/>
                <a:rect l="l" t="t" r="r" b="b"/>
                <a:pathLst>
                  <a:path w="4454" h="1421" extrusionOk="0">
                    <a:moveTo>
                      <a:pt x="4106" y="1"/>
                    </a:moveTo>
                    <a:cubicBezTo>
                      <a:pt x="4091" y="1"/>
                      <a:pt x="4076" y="2"/>
                      <a:pt x="4061" y="4"/>
                    </a:cubicBezTo>
                    <a:cubicBezTo>
                      <a:pt x="2787" y="194"/>
                      <a:pt x="1513" y="456"/>
                      <a:pt x="275" y="790"/>
                    </a:cubicBezTo>
                    <a:cubicBezTo>
                      <a:pt x="96" y="825"/>
                      <a:pt x="1" y="1004"/>
                      <a:pt x="37" y="1183"/>
                    </a:cubicBezTo>
                    <a:cubicBezTo>
                      <a:pt x="84" y="1325"/>
                      <a:pt x="203" y="1421"/>
                      <a:pt x="346" y="1421"/>
                    </a:cubicBezTo>
                    <a:cubicBezTo>
                      <a:pt x="382" y="1421"/>
                      <a:pt x="406" y="1421"/>
                      <a:pt x="430" y="1409"/>
                    </a:cubicBezTo>
                    <a:cubicBezTo>
                      <a:pt x="1656" y="1087"/>
                      <a:pt x="2906" y="837"/>
                      <a:pt x="4168" y="635"/>
                    </a:cubicBezTo>
                    <a:cubicBezTo>
                      <a:pt x="4335" y="611"/>
                      <a:pt x="4454" y="444"/>
                      <a:pt x="4430" y="278"/>
                    </a:cubicBezTo>
                    <a:cubicBezTo>
                      <a:pt x="4408" y="114"/>
                      <a:pt x="4267" y="1"/>
                      <a:pt x="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3356432" y="2318834"/>
                <a:ext cx="40397" cy="142269"/>
              </a:xfrm>
              <a:custGeom>
                <a:avLst/>
                <a:gdLst/>
                <a:ahLst/>
                <a:cxnLst/>
                <a:rect l="l" t="t" r="r" b="b"/>
                <a:pathLst>
                  <a:path w="1263" h="4448" extrusionOk="0">
                    <a:moveTo>
                      <a:pt x="913" y="0"/>
                    </a:moveTo>
                    <a:cubicBezTo>
                      <a:pt x="760" y="0"/>
                      <a:pt x="627" y="110"/>
                      <a:pt x="596" y="256"/>
                    </a:cubicBezTo>
                    <a:cubicBezTo>
                      <a:pt x="334" y="1518"/>
                      <a:pt x="144" y="2804"/>
                      <a:pt x="13" y="4090"/>
                    </a:cubicBezTo>
                    <a:cubicBezTo>
                      <a:pt x="1" y="4269"/>
                      <a:pt x="132" y="4424"/>
                      <a:pt x="298" y="4447"/>
                    </a:cubicBezTo>
                    <a:lnTo>
                      <a:pt x="334" y="4447"/>
                    </a:lnTo>
                    <a:cubicBezTo>
                      <a:pt x="501" y="4447"/>
                      <a:pt x="644" y="4316"/>
                      <a:pt x="656" y="4150"/>
                    </a:cubicBezTo>
                    <a:cubicBezTo>
                      <a:pt x="775" y="2888"/>
                      <a:pt x="977" y="1626"/>
                      <a:pt x="1227" y="387"/>
                    </a:cubicBezTo>
                    <a:cubicBezTo>
                      <a:pt x="1263" y="209"/>
                      <a:pt x="1144" y="42"/>
                      <a:pt x="977" y="6"/>
                    </a:cubicBezTo>
                    <a:cubicBezTo>
                      <a:pt x="956" y="2"/>
                      <a:pt x="934" y="0"/>
                      <a:pt x="9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3404408" y="2084711"/>
                <a:ext cx="65921" cy="135712"/>
              </a:xfrm>
              <a:custGeom>
                <a:avLst/>
                <a:gdLst/>
                <a:ahLst/>
                <a:cxnLst/>
                <a:rect l="l" t="t" r="r" b="b"/>
                <a:pathLst>
                  <a:path w="2061" h="4243" extrusionOk="0">
                    <a:moveTo>
                      <a:pt x="1690" y="0"/>
                    </a:moveTo>
                    <a:cubicBezTo>
                      <a:pt x="1564" y="0"/>
                      <a:pt x="1447" y="71"/>
                      <a:pt x="1394" y="195"/>
                    </a:cubicBezTo>
                    <a:cubicBezTo>
                      <a:pt x="894" y="1373"/>
                      <a:pt x="441" y="2600"/>
                      <a:pt x="60" y="3826"/>
                    </a:cubicBezTo>
                    <a:cubicBezTo>
                      <a:pt x="1" y="3993"/>
                      <a:pt x="96" y="4171"/>
                      <a:pt x="263" y="4231"/>
                    </a:cubicBezTo>
                    <a:cubicBezTo>
                      <a:pt x="299" y="4243"/>
                      <a:pt x="334" y="4243"/>
                      <a:pt x="358" y="4243"/>
                    </a:cubicBezTo>
                    <a:cubicBezTo>
                      <a:pt x="501" y="4243"/>
                      <a:pt x="632" y="4159"/>
                      <a:pt x="668" y="4016"/>
                    </a:cubicBezTo>
                    <a:cubicBezTo>
                      <a:pt x="1049" y="2814"/>
                      <a:pt x="1489" y="1611"/>
                      <a:pt x="1989" y="445"/>
                    </a:cubicBezTo>
                    <a:cubicBezTo>
                      <a:pt x="2061" y="278"/>
                      <a:pt x="1977" y="87"/>
                      <a:pt x="1823" y="28"/>
                    </a:cubicBezTo>
                    <a:cubicBezTo>
                      <a:pt x="1779" y="9"/>
                      <a:pt x="1734" y="0"/>
                      <a:pt x="1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3500776" y="1869970"/>
                <a:ext cx="88375" cy="125029"/>
              </a:xfrm>
              <a:custGeom>
                <a:avLst/>
                <a:gdLst/>
                <a:ahLst/>
                <a:cxnLst/>
                <a:rect l="l" t="t" r="r" b="b"/>
                <a:pathLst>
                  <a:path w="2763" h="3909" extrusionOk="0">
                    <a:moveTo>
                      <a:pt x="2396" y="0"/>
                    </a:moveTo>
                    <a:cubicBezTo>
                      <a:pt x="2296" y="0"/>
                      <a:pt x="2196" y="47"/>
                      <a:pt x="2131" y="134"/>
                    </a:cubicBezTo>
                    <a:cubicBezTo>
                      <a:pt x="1405" y="1194"/>
                      <a:pt x="715" y="2301"/>
                      <a:pt x="84" y="3432"/>
                    </a:cubicBezTo>
                    <a:cubicBezTo>
                      <a:pt x="0" y="3587"/>
                      <a:pt x="60" y="3777"/>
                      <a:pt x="214" y="3861"/>
                    </a:cubicBezTo>
                    <a:cubicBezTo>
                      <a:pt x="262" y="3896"/>
                      <a:pt x="322" y="3908"/>
                      <a:pt x="369" y="3908"/>
                    </a:cubicBezTo>
                    <a:cubicBezTo>
                      <a:pt x="488" y="3908"/>
                      <a:pt x="595" y="3849"/>
                      <a:pt x="655" y="3741"/>
                    </a:cubicBezTo>
                    <a:cubicBezTo>
                      <a:pt x="1262" y="2634"/>
                      <a:pt x="1941" y="1551"/>
                      <a:pt x="2667" y="503"/>
                    </a:cubicBezTo>
                    <a:cubicBezTo>
                      <a:pt x="2762" y="360"/>
                      <a:pt x="2727" y="158"/>
                      <a:pt x="2584" y="62"/>
                    </a:cubicBezTo>
                    <a:cubicBezTo>
                      <a:pt x="2527" y="20"/>
                      <a:pt x="2462" y="0"/>
                      <a:pt x="2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818729" y="1532955"/>
                <a:ext cx="124198" cy="91125"/>
              </a:xfrm>
              <a:custGeom>
                <a:avLst/>
                <a:gdLst/>
                <a:ahLst/>
                <a:cxnLst/>
                <a:rect l="l" t="t" r="r" b="b"/>
                <a:pathLst>
                  <a:path w="3883" h="2849" extrusionOk="0">
                    <a:moveTo>
                      <a:pt x="3513" y="1"/>
                    </a:moveTo>
                    <a:cubicBezTo>
                      <a:pt x="3455" y="1"/>
                      <a:pt x="3397" y="17"/>
                      <a:pt x="3347" y="51"/>
                    </a:cubicBezTo>
                    <a:cubicBezTo>
                      <a:pt x="2251" y="729"/>
                      <a:pt x="1180" y="1479"/>
                      <a:pt x="168" y="2265"/>
                    </a:cubicBezTo>
                    <a:cubicBezTo>
                      <a:pt x="25" y="2384"/>
                      <a:pt x="1" y="2575"/>
                      <a:pt x="108" y="2718"/>
                    </a:cubicBezTo>
                    <a:cubicBezTo>
                      <a:pt x="168" y="2801"/>
                      <a:pt x="263" y="2848"/>
                      <a:pt x="358" y="2848"/>
                    </a:cubicBezTo>
                    <a:cubicBezTo>
                      <a:pt x="430" y="2848"/>
                      <a:pt x="501" y="2825"/>
                      <a:pt x="560" y="2777"/>
                    </a:cubicBezTo>
                    <a:cubicBezTo>
                      <a:pt x="1561" y="2003"/>
                      <a:pt x="2608" y="1265"/>
                      <a:pt x="3680" y="598"/>
                    </a:cubicBezTo>
                    <a:cubicBezTo>
                      <a:pt x="3835" y="503"/>
                      <a:pt x="3882" y="301"/>
                      <a:pt x="3787" y="146"/>
                    </a:cubicBezTo>
                    <a:cubicBezTo>
                      <a:pt x="3726" y="54"/>
                      <a:pt x="3619" y="1"/>
                      <a:pt x="35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4026657" y="1424273"/>
                <a:ext cx="136000" cy="69567"/>
              </a:xfrm>
              <a:custGeom>
                <a:avLst/>
                <a:gdLst/>
                <a:ahLst/>
                <a:cxnLst/>
                <a:rect l="l" t="t" r="r" b="b"/>
                <a:pathLst>
                  <a:path w="4252" h="2175" extrusionOk="0">
                    <a:moveTo>
                      <a:pt x="3886" y="0"/>
                    </a:moveTo>
                    <a:cubicBezTo>
                      <a:pt x="3849" y="0"/>
                      <a:pt x="3811" y="7"/>
                      <a:pt x="3775" y="20"/>
                    </a:cubicBezTo>
                    <a:cubicBezTo>
                      <a:pt x="2572" y="472"/>
                      <a:pt x="1382" y="996"/>
                      <a:pt x="227" y="1555"/>
                    </a:cubicBezTo>
                    <a:cubicBezTo>
                      <a:pt x="60" y="1639"/>
                      <a:pt x="1" y="1829"/>
                      <a:pt x="72" y="1996"/>
                    </a:cubicBezTo>
                    <a:cubicBezTo>
                      <a:pt x="132" y="2103"/>
                      <a:pt x="251" y="2175"/>
                      <a:pt x="370" y="2175"/>
                    </a:cubicBezTo>
                    <a:cubicBezTo>
                      <a:pt x="417" y="2175"/>
                      <a:pt x="465" y="2163"/>
                      <a:pt x="513" y="2139"/>
                    </a:cubicBezTo>
                    <a:cubicBezTo>
                      <a:pt x="1644" y="1579"/>
                      <a:pt x="2822" y="1067"/>
                      <a:pt x="4001" y="627"/>
                    </a:cubicBezTo>
                    <a:cubicBezTo>
                      <a:pt x="4168" y="567"/>
                      <a:pt x="4251" y="377"/>
                      <a:pt x="4192" y="210"/>
                    </a:cubicBezTo>
                    <a:cubicBezTo>
                      <a:pt x="4145" y="80"/>
                      <a:pt x="4019" y="0"/>
                      <a:pt x="3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5305409" y="3440736"/>
                <a:ext cx="116202" cy="100721"/>
              </a:xfrm>
              <a:custGeom>
                <a:avLst/>
                <a:gdLst/>
                <a:ahLst/>
                <a:cxnLst/>
                <a:rect l="l" t="t" r="r" b="b"/>
                <a:pathLst>
                  <a:path w="3633" h="3149" extrusionOk="0">
                    <a:moveTo>
                      <a:pt x="3286" y="1"/>
                    </a:moveTo>
                    <a:cubicBezTo>
                      <a:pt x="3206" y="1"/>
                      <a:pt x="3125" y="30"/>
                      <a:pt x="3061" y="88"/>
                    </a:cubicBezTo>
                    <a:cubicBezTo>
                      <a:pt x="2144" y="958"/>
                      <a:pt x="1168" y="1803"/>
                      <a:pt x="168" y="2577"/>
                    </a:cubicBezTo>
                    <a:cubicBezTo>
                      <a:pt x="25" y="2684"/>
                      <a:pt x="1" y="2886"/>
                      <a:pt x="108" y="3029"/>
                    </a:cubicBezTo>
                    <a:cubicBezTo>
                      <a:pt x="180" y="3101"/>
                      <a:pt x="275" y="3148"/>
                      <a:pt x="370" y="3148"/>
                    </a:cubicBezTo>
                    <a:cubicBezTo>
                      <a:pt x="441" y="3148"/>
                      <a:pt x="501" y="3125"/>
                      <a:pt x="561" y="3077"/>
                    </a:cubicBezTo>
                    <a:cubicBezTo>
                      <a:pt x="1584" y="2291"/>
                      <a:pt x="2573" y="1446"/>
                      <a:pt x="3501" y="553"/>
                    </a:cubicBezTo>
                    <a:cubicBezTo>
                      <a:pt x="3632" y="434"/>
                      <a:pt x="3632" y="231"/>
                      <a:pt x="3513" y="100"/>
                    </a:cubicBezTo>
                    <a:cubicBezTo>
                      <a:pt x="3452" y="33"/>
                      <a:pt x="3370" y="1"/>
                      <a:pt x="3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5557123" y="1866708"/>
                <a:ext cx="88790" cy="124837"/>
              </a:xfrm>
              <a:custGeom>
                <a:avLst/>
                <a:gdLst/>
                <a:ahLst/>
                <a:cxnLst/>
                <a:rect l="l" t="t" r="r" b="b"/>
                <a:pathLst>
                  <a:path w="2776" h="3903" extrusionOk="0">
                    <a:moveTo>
                      <a:pt x="365" y="1"/>
                    </a:moveTo>
                    <a:cubicBezTo>
                      <a:pt x="301" y="1"/>
                      <a:pt x="236" y="20"/>
                      <a:pt x="180" y="57"/>
                    </a:cubicBezTo>
                    <a:cubicBezTo>
                      <a:pt x="37" y="164"/>
                      <a:pt x="1" y="355"/>
                      <a:pt x="96" y="510"/>
                    </a:cubicBezTo>
                    <a:cubicBezTo>
                      <a:pt x="822" y="1546"/>
                      <a:pt x="1501" y="2629"/>
                      <a:pt x="2120" y="3736"/>
                    </a:cubicBezTo>
                    <a:cubicBezTo>
                      <a:pt x="2180" y="3843"/>
                      <a:pt x="2287" y="3903"/>
                      <a:pt x="2406" y="3903"/>
                    </a:cubicBezTo>
                    <a:cubicBezTo>
                      <a:pt x="2454" y="3903"/>
                      <a:pt x="2513" y="3879"/>
                      <a:pt x="2561" y="3855"/>
                    </a:cubicBezTo>
                    <a:cubicBezTo>
                      <a:pt x="2716" y="3772"/>
                      <a:pt x="2775" y="3570"/>
                      <a:pt x="2680" y="3415"/>
                    </a:cubicBezTo>
                    <a:cubicBezTo>
                      <a:pt x="2061" y="2296"/>
                      <a:pt x="1370" y="1188"/>
                      <a:pt x="620" y="141"/>
                    </a:cubicBezTo>
                    <a:cubicBezTo>
                      <a:pt x="562" y="47"/>
                      <a:pt x="465" y="1"/>
                      <a:pt x="3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5771160" y="2559705"/>
                <a:ext cx="26675" cy="145500"/>
              </a:xfrm>
              <a:custGeom>
                <a:avLst/>
                <a:gdLst/>
                <a:ahLst/>
                <a:cxnLst/>
                <a:rect l="l" t="t" r="r" b="b"/>
                <a:pathLst>
                  <a:path w="834" h="4549" extrusionOk="0">
                    <a:moveTo>
                      <a:pt x="512" y="0"/>
                    </a:moveTo>
                    <a:cubicBezTo>
                      <a:pt x="334" y="0"/>
                      <a:pt x="238" y="119"/>
                      <a:pt x="238" y="298"/>
                    </a:cubicBezTo>
                    <a:lnTo>
                      <a:pt x="238" y="381"/>
                    </a:lnTo>
                    <a:cubicBezTo>
                      <a:pt x="238" y="1655"/>
                      <a:pt x="143" y="2929"/>
                      <a:pt x="24" y="4191"/>
                    </a:cubicBezTo>
                    <a:cubicBezTo>
                      <a:pt x="0" y="4370"/>
                      <a:pt x="119" y="4524"/>
                      <a:pt x="298" y="4536"/>
                    </a:cubicBezTo>
                    <a:cubicBezTo>
                      <a:pt x="310" y="4536"/>
                      <a:pt x="310" y="4548"/>
                      <a:pt x="322" y="4548"/>
                    </a:cubicBezTo>
                    <a:cubicBezTo>
                      <a:pt x="488" y="4548"/>
                      <a:pt x="619" y="4417"/>
                      <a:pt x="643" y="4251"/>
                    </a:cubicBezTo>
                    <a:cubicBezTo>
                      <a:pt x="762" y="2977"/>
                      <a:pt x="834" y="1679"/>
                      <a:pt x="834" y="381"/>
                    </a:cubicBezTo>
                    <a:lnTo>
                      <a:pt x="834" y="310"/>
                    </a:lnTo>
                    <a:cubicBezTo>
                      <a:pt x="834" y="131"/>
                      <a:pt x="691" y="0"/>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5483272" y="3254589"/>
                <a:ext cx="98642" cy="117769"/>
              </a:xfrm>
              <a:custGeom>
                <a:avLst/>
                <a:gdLst/>
                <a:ahLst/>
                <a:cxnLst/>
                <a:rect l="l" t="t" r="r" b="b"/>
                <a:pathLst>
                  <a:path w="3084" h="3682" extrusionOk="0">
                    <a:moveTo>
                      <a:pt x="2718" y="0"/>
                    </a:moveTo>
                    <a:cubicBezTo>
                      <a:pt x="2618" y="0"/>
                      <a:pt x="2518" y="47"/>
                      <a:pt x="2453" y="134"/>
                    </a:cubicBezTo>
                    <a:cubicBezTo>
                      <a:pt x="1727" y="1182"/>
                      <a:pt x="941" y="2194"/>
                      <a:pt x="119" y="3146"/>
                    </a:cubicBezTo>
                    <a:cubicBezTo>
                      <a:pt x="0" y="3289"/>
                      <a:pt x="24" y="3491"/>
                      <a:pt x="155" y="3599"/>
                    </a:cubicBezTo>
                    <a:cubicBezTo>
                      <a:pt x="214" y="3658"/>
                      <a:pt x="286" y="3682"/>
                      <a:pt x="369" y="3682"/>
                    </a:cubicBezTo>
                    <a:cubicBezTo>
                      <a:pt x="453" y="3682"/>
                      <a:pt x="548" y="3646"/>
                      <a:pt x="607" y="3563"/>
                    </a:cubicBezTo>
                    <a:cubicBezTo>
                      <a:pt x="1453" y="2587"/>
                      <a:pt x="2250" y="1563"/>
                      <a:pt x="2977" y="503"/>
                    </a:cubicBezTo>
                    <a:cubicBezTo>
                      <a:pt x="3084" y="360"/>
                      <a:pt x="3048" y="158"/>
                      <a:pt x="2905" y="62"/>
                    </a:cubicBezTo>
                    <a:cubicBezTo>
                      <a:pt x="2849" y="20"/>
                      <a:pt x="2783" y="0"/>
                      <a:pt x="27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5397203" y="1680881"/>
                <a:ext cx="107406" cy="109613"/>
              </a:xfrm>
              <a:custGeom>
                <a:avLst/>
                <a:gdLst/>
                <a:ahLst/>
                <a:cxnLst/>
                <a:rect l="l" t="t" r="r" b="b"/>
                <a:pathLst>
                  <a:path w="3358" h="3427" extrusionOk="0">
                    <a:moveTo>
                      <a:pt x="352" y="0"/>
                    </a:moveTo>
                    <a:cubicBezTo>
                      <a:pt x="267" y="0"/>
                      <a:pt x="182" y="36"/>
                      <a:pt x="119" y="105"/>
                    </a:cubicBezTo>
                    <a:cubicBezTo>
                      <a:pt x="0" y="224"/>
                      <a:pt x="0" y="438"/>
                      <a:pt x="131" y="557"/>
                    </a:cubicBezTo>
                    <a:cubicBezTo>
                      <a:pt x="1048" y="1426"/>
                      <a:pt x="1929" y="2355"/>
                      <a:pt x="2763" y="3307"/>
                    </a:cubicBezTo>
                    <a:cubicBezTo>
                      <a:pt x="2822" y="3379"/>
                      <a:pt x="2917" y="3427"/>
                      <a:pt x="3001" y="3427"/>
                    </a:cubicBezTo>
                    <a:cubicBezTo>
                      <a:pt x="3072" y="3427"/>
                      <a:pt x="3155" y="3391"/>
                      <a:pt x="3215" y="3343"/>
                    </a:cubicBezTo>
                    <a:cubicBezTo>
                      <a:pt x="3346" y="3224"/>
                      <a:pt x="3358" y="3022"/>
                      <a:pt x="3251" y="2891"/>
                    </a:cubicBezTo>
                    <a:cubicBezTo>
                      <a:pt x="2405" y="1914"/>
                      <a:pt x="1512" y="974"/>
                      <a:pt x="572" y="93"/>
                    </a:cubicBezTo>
                    <a:cubicBezTo>
                      <a:pt x="509" y="30"/>
                      <a:pt x="431" y="0"/>
                      <a:pt x="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5676711" y="2080905"/>
                <a:ext cx="66305" cy="135712"/>
              </a:xfrm>
              <a:custGeom>
                <a:avLst/>
                <a:gdLst/>
                <a:ahLst/>
                <a:cxnLst/>
                <a:rect l="l" t="t" r="r" b="b"/>
                <a:pathLst>
                  <a:path w="2073" h="4243" extrusionOk="0">
                    <a:moveTo>
                      <a:pt x="371" y="0"/>
                    </a:moveTo>
                    <a:cubicBezTo>
                      <a:pt x="327" y="0"/>
                      <a:pt x="282" y="9"/>
                      <a:pt x="239" y="28"/>
                    </a:cubicBezTo>
                    <a:cubicBezTo>
                      <a:pt x="72" y="99"/>
                      <a:pt x="1" y="290"/>
                      <a:pt x="72" y="444"/>
                    </a:cubicBezTo>
                    <a:cubicBezTo>
                      <a:pt x="572" y="1611"/>
                      <a:pt x="1024" y="2814"/>
                      <a:pt x="1405" y="4016"/>
                    </a:cubicBezTo>
                    <a:cubicBezTo>
                      <a:pt x="1441" y="4159"/>
                      <a:pt x="1572" y="4243"/>
                      <a:pt x="1703" y="4243"/>
                    </a:cubicBezTo>
                    <a:cubicBezTo>
                      <a:pt x="1739" y="4243"/>
                      <a:pt x="1775" y="4243"/>
                      <a:pt x="1810" y="4231"/>
                    </a:cubicBezTo>
                    <a:cubicBezTo>
                      <a:pt x="1977" y="4171"/>
                      <a:pt x="2072" y="3993"/>
                      <a:pt x="2013" y="3826"/>
                    </a:cubicBezTo>
                    <a:cubicBezTo>
                      <a:pt x="1632" y="2600"/>
                      <a:pt x="1167" y="1373"/>
                      <a:pt x="655" y="194"/>
                    </a:cubicBezTo>
                    <a:cubicBezTo>
                      <a:pt x="611" y="71"/>
                      <a:pt x="496" y="0"/>
                      <a:pt x="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5720497" y="2805854"/>
                <a:ext cx="53735" cy="139647"/>
              </a:xfrm>
              <a:custGeom>
                <a:avLst/>
                <a:gdLst/>
                <a:ahLst/>
                <a:cxnLst/>
                <a:rect l="l" t="t" r="r" b="b"/>
                <a:pathLst>
                  <a:path w="1680" h="4366" extrusionOk="0">
                    <a:moveTo>
                      <a:pt x="1325" y="1"/>
                    </a:moveTo>
                    <a:cubicBezTo>
                      <a:pt x="1174" y="1"/>
                      <a:pt x="1044" y="102"/>
                      <a:pt x="1013" y="257"/>
                    </a:cubicBezTo>
                    <a:cubicBezTo>
                      <a:pt x="751" y="1496"/>
                      <a:pt x="441" y="2734"/>
                      <a:pt x="60" y="3948"/>
                    </a:cubicBezTo>
                    <a:cubicBezTo>
                      <a:pt x="1" y="4115"/>
                      <a:pt x="96" y="4294"/>
                      <a:pt x="263" y="4353"/>
                    </a:cubicBezTo>
                    <a:cubicBezTo>
                      <a:pt x="298" y="4353"/>
                      <a:pt x="334" y="4365"/>
                      <a:pt x="370" y="4365"/>
                    </a:cubicBezTo>
                    <a:cubicBezTo>
                      <a:pt x="501" y="4365"/>
                      <a:pt x="632" y="4270"/>
                      <a:pt x="667" y="4139"/>
                    </a:cubicBezTo>
                    <a:cubicBezTo>
                      <a:pt x="1060" y="2913"/>
                      <a:pt x="1382" y="1650"/>
                      <a:pt x="1644" y="388"/>
                    </a:cubicBezTo>
                    <a:cubicBezTo>
                      <a:pt x="1680" y="210"/>
                      <a:pt x="1560" y="43"/>
                      <a:pt x="1394" y="7"/>
                    </a:cubicBezTo>
                    <a:cubicBezTo>
                      <a:pt x="1371" y="3"/>
                      <a:pt x="1348" y="1"/>
                      <a:pt x="1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5623394" y="3040137"/>
                <a:ext cx="77724" cy="130787"/>
              </a:xfrm>
              <a:custGeom>
                <a:avLst/>
                <a:gdLst/>
                <a:ahLst/>
                <a:cxnLst/>
                <a:rect l="l" t="t" r="r" b="b"/>
                <a:pathLst>
                  <a:path w="2430" h="4089" extrusionOk="0">
                    <a:moveTo>
                      <a:pt x="2060" y="1"/>
                    </a:moveTo>
                    <a:cubicBezTo>
                      <a:pt x="1939" y="1"/>
                      <a:pt x="1827" y="72"/>
                      <a:pt x="1775" y="195"/>
                    </a:cubicBezTo>
                    <a:cubicBezTo>
                      <a:pt x="1275" y="1350"/>
                      <a:pt x="703" y="2505"/>
                      <a:pt x="96" y="3612"/>
                    </a:cubicBezTo>
                    <a:cubicBezTo>
                      <a:pt x="1" y="3767"/>
                      <a:pt x="60" y="3958"/>
                      <a:pt x="215" y="4053"/>
                    </a:cubicBezTo>
                    <a:cubicBezTo>
                      <a:pt x="263" y="4077"/>
                      <a:pt x="322" y="4089"/>
                      <a:pt x="370" y="4089"/>
                    </a:cubicBezTo>
                    <a:cubicBezTo>
                      <a:pt x="489" y="4089"/>
                      <a:pt x="596" y="4029"/>
                      <a:pt x="655" y="3922"/>
                    </a:cubicBezTo>
                    <a:cubicBezTo>
                      <a:pt x="1275" y="2803"/>
                      <a:pt x="1858" y="1624"/>
                      <a:pt x="2358" y="445"/>
                    </a:cubicBezTo>
                    <a:cubicBezTo>
                      <a:pt x="2430" y="279"/>
                      <a:pt x="2358" y="100"/>
                      <a:pt x="2191" y="29"/>
                    </a:cubicBezTo>
                    <a:cubicBezTo>
                      <a:pt x="2148" y="10"/>
                      <a:pt x="2103" y="1"/>
                      <a:pt x="2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5097129" y="3591253"/>
                <a:ext cx="131011" cy="80442"/>
              </a:xfrm>
              <a:custGeom>
                <a:avLst/>
                <a:gdLst/>
                <a:ahLst/>
                <a:cxnLst/>
                <a:rect l="l" t="t" r="r" b="b"/>
                <a:pathLst>
                  <a:path w="4096" h="2515" extrusionOk="0">
                    <a:moveTo>
                      <a:pt x="3727" y="0"/>
                    </a:moveTo>
                    <a:cubicBezTo>
                      <a:pt x="3669" y="0"/>
                      <a:pt x="3611" y="16"/>
                      <a:pt x="3560" y="50"/>
                    </a:cubicBezTo>
                    <a:cubicBezTo>
                      <a:pt x="2489" y="716"/>
                      <a:pt x="1369" y="1336"/>
                      <a:pt x="226" y="1895"/>
                    </a:cubicBezTo>
                    <a:cubicBezTo>
                      <a:pt x="72" y="1978"/>
                      <a:pt x="0" y="2169"/>
                      <a:pt x="84" y="2336"/>
                    </a:cubicBezTo>
                    <a:cubicBezTo>
                      <a:pt x="143" y="2443"/>
                      <a:pt x="250" y="2514"/>
                      <a:pt x="369" y="2514"/>
                    </a:cubicBezTo>
                    <a:cubicBezTo>
                      <a:pt x="417" y="2514"/>
                      <a:pt x="465" y="2502"/>
                      <a:pt x="512" y="2479"/>
                    </a:cubicBezTo>
                    <a:cubicBezTo>
                      <a:pt x="1667" y="1907"/>
                      <a:pt x="2810" y="1276"/>
                      <a:pt x="3894" y="597"/>
                    </a:cubicBezTo>
                    <a:cubicBezTo>
                      <a:pt x="4048" y="502"/>
                      <a:pt x="4096" y="300"/>
                      <a:pt x="4001" y="145"/>
                    </a:cubicBezTo>
                    <a:cubicBezTo>
                      <a:pt x="3939" y="53"/>
                      <a:pt x="3833" y="0"/>
                      <a:pt x="37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4564756" y="740935"/>
                <a:ext cx="19063" cy="143996"/>
              </a:xfrm>
              <a:custGeom>
                <a:avLst/>
                <a:gdLst/>
                <a:ahLst/>
                <a:cxnLst/>
                <a:rect l="l" t="t" r="r" b="b"/>
                <a:pathLst>
                  <a:path w="596" h="4502" extrusionOk="0">
                    <a:moveTo>
                      <a:pt x="298" y="1"/>
                    </a:moveTo>
                    <a:cubicBezTo>
                      <a:pt x="119" y="1"/>
                      <a:pt x="0" y="144"/>
                      <a:pt x="0" y="322"/>
                    </a:cubicBezTo>
                    <a:lnTo>
                      <a:pt x="0" y="4180"/>
                    </a:lnTo>
                    <a:cubicBezTo>
                      <a:pt x="0" y="4359"/>
                      <a:pt x="119" y="4502"/>
                      <a:pt x="298" y="4502"/>
                    </a:cubicBezTo>
                    <a:cubicBezTo>
                      <a:pt x="477" y="4502"/>
                      <a:pt x="596" y="4359"/>
                      <a:pt x="596" y="4180"/>
                    </a:cubicBezTo>
                    <a:lnTo>
                      <a:pt x="596" y="322"/>
                    </a:lnTo>
                    <a:cubicBezTo>
                      <a:pt x="596" y="144"/>
                      <a:pt x="477"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a:off x="4564756" y="494179"/>
                <a:ext cx="19063" cy="143996"/>
              </a:xfrm>
              <a:custGeom>
                <a:avLst/>
                <a:gdLst/>
                <a:ahLst/>
                <a:cxnLst/>
                <a:rect l="l" t="t" r="r" b="b"/>
                <a:pathLst>
                  <a:path w="596" h="4502" extrusionOk="0">
                    <a:moveTo>
                      <a:pt x="298" y="1"/>
                    </a:moveTo>
                    <a:cubicBezTo>
                      <a:pt x="119" y="1"/>
                      <a:pt x="0" y="144"/>
                      <a:pt x="0" y="322"/>
                    </a:cubicBezTo>
                    <a:lnTo>
                      <a:pt x="0" y="4180"/>
                    </a:lnTo>
                    <a:cubicBezTo>
                      <a:pt x="0" y="4358"/>
                      <a:pt x="119" y="4501"/>
                      <a:pt x="298" y="4501"/>
                    </a:cubicBezTo>
                    <a:cubicBezTo>
                      <a:pt x="477" y="4501"/>
                      <a:pt x="596" y="4358"/>
                      <a:pt x="596" y="4180"/>
                    </a:cubicBezTo>
                    <a:lnTo>
                      <a:pt x="596" y="322"/>
                    </a:lnTo>
                    <a:cubicBezTo>
                      <a:pt x="596" y="144"/>
                      <a:pt x="477"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4564756" y="282"/>
                <a:ext cx="19063" cy="144348"/>
              </a:xfrm>
              <a:custGeom>
                <a:avLst/>
                <a:gdLst/>
                <a:ahLst/>
                <a:cxnLst/>
                <a:rect l="l" t="t" r="r" b="b"/>
                <a:pathLst>
                  <a:path w="596" h="4513" extrusionOk="0">
                    <a:moveTo>
                      <a:pt x="298" y="0"/>
                    </a:moveTo>
                    <a:cubicBezTo>
                      <a:pt x="119" y="0"/>
                      <a:pt x="0" y="155"/>
                      <a:pt x="0" y="334"/>
                    </a:cubicBezTo>
                    <a:lnTo>
                      <a:pt x="0" y="4191"/>
                    </a:lnTo>
                    <a:cubicBezTo>
                      <a:pt x="0" y="4370"/>
                      <a:pt x="119" y="4513"/>
                      <a:pt x="298" y="4513"/>
                    </a:cubicBezTo>
                    <a:cubicBezTo>
                      <a:pt x="477" y="4513"/>
                      <a:pt x="596" y="4370"/>
                      <a:pt x="596" y="4191"/>
                    </a:cubicBezTo>
                    <a:lnTo>
                      <a:pt x="596" y="334"/>
                    </a:lnTo>
                    <a:cubicBezTo>
                      <a:pt x="596" y="155"/>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4564756" y="247422"/>
                <a:ext cx="19063" cy="143996"/>
              </a:xfrm>
              <a:custGeom>
                <a:avLst/>
                <a:gdLst/>
                <a:ahLst/>
                <a:cxnLst/>
                <a:rect l="l" t="t" r="r" b="b"/>
                <a:pathLst>
                  <a:path w="596" h="4502" extrusionOk="0">
                    <a:moveTo>
                      <a:pt x="298" y="0"/>
                    </a:moveTo>
                    <a:cubicBezTo>
                      <a:pt x="119" y="0"/>
                      <a:pt x="0" y="143"/>
                      <a:pt x="0" y="322"/>
                    </a:cubicBezTo>
                    <a:lnTo>
                      <a:pt x="0" y="4180"/>
                    </a:lnTo>
                    <a:cubicBezTo>
                      <a:pt x="0" y="4358"/>
                      <a:pt x="119" y="4501"/>
                      <a:pt x="298" y="4501"/>
                    </a:cubicBezTo>
                    <a:cubicBezTo>
                      <a:pt x="477" y="4501"/>
                      <a:pt x="596" y="4358"/>
                      <a:pt x="596" y="4180"/>
                    </a:cubicBezTo>
                    <a:lnTo>
                      <a:pt x="596" y="322"/>
                    </a:lnTo>
                    <a:cubicBezTo>
                      <a:pt x="596" y="143"/>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4564756" y="988108"/>
                <a:ext cx="19063" cy="143964"/>
              </a:xfrm>
              <a:custGeom>
                <a:avLst/>
                <a:gdLst/>
                <a:ahLst/>
                <a:cxnLst/>
                <a:rect l="l" t="t" r="r" b="b"/>
                <a:pathLst>
                  <a:path w="596" h="4501" extrusionOk="0">
                    <a:moveTo>
                      <a:pt x="298" y="0"/>
                    </a:moveTo>
                    <a:cubicBezTo>
                      <a:pt x="119" y="0"/>
                      <a:pt x="0" y="143"/>
                      <a:pt x="0" y="322"/>
                    </a:cubicBezTo>
                    <a:lnTo>
                      <a:pt x="0" y="4179"/>
                    </a:lnTo>
                    <a:cubicBezTo>
                      <a:pt x="0" y="4358"/>
                      <a:pt x="119" y="4501"/>
                      <a:pt x="298" y="4501"/>
                    </a:cubicBezTo>
                    <a:cubicBezTo>
                      <a:pt x="477" y="4501"/>
                      <a:pt x="596" y="4358"/>
                      <a:pt x="596" y="4179"/>
                    </a:cubicBezTo>
                    <a:lnTo>
                      <a:pt x="596" y="322"/>
                    </a:lnTo>
                    <a:cubicBezTo>
                      <a:pt x="596" y="143"/>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4564756" y="4709349"/>
                <a:ext cx="19063" cy="144380"/>
              </a:xfrm>
              <a:custGeom>
                <a:avLst/>
                <a:gdLst/>
                <a:ahLst/>
                <a:cxnLst/>
                <a:rect l="l" t="t" r="r" b="b"/>
                <a:pathLst>
                  <a:path w="596" h="4514" extrusionOk="0">
                    <a:moveTo>
                      <a:pt x="298" y="1"/>
                    </a:moveTo>
                    <a:cubicBezTo>
                      <a:pt x="119" y="1"/>
                      <a:pt x="0" y="156"/>
                      <a:pt x="0" y="322"/>
                    </a:cubicBezTo>
                    <a:lnTo>
                      <a:pt x="0" y="4192"/>
                    </a:lnTo>
                    <a:cubicBezTo>
                      <a:pt x="0" y="4358"/>
                      <a:pt x="119" y="4513"/>
                      <a:pt x="298" y="4513"/>
                    </a:cubicBezTo>
                    <a:cubicBezTo>
                      <a:pt x="477" y="4513"/>
                      <a:pt x="596" y="4358"/>
                      <a:pt x="596" y="4192"/>
                    </a:cubicBezTo>
                    <a:lnTo>
                      <a:pt x="596" y="322"/>
                    </a:lnTo>
                    <a:cubicBezTo>
                      <a:pt x="596" y="156"/>
                      <a:pt x="477"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a:off x="4564756" y="4462593"/>
                <a:ext cx="19063" cy="143996"/>
              </a:xfrm>
              <a:custGeom>
                <a:avLst/>
                <a:gdLst/>
                <a:ahLst/>
                <a:cxnLst/>
                <a:rect l="l" t="t" r="r" b="b"/>
                <a:pathLst>
                  <a:path w="596" h="4502" extrusionOk="0">
                    <a:moveTo>
                      <a:pt x="298" y="0"/>
                    </a:moveTo>
                    <a:cubicBezTo>
                      <a:pt x="119" y="0"/>
                      <a:pt x="0" y="143"/>
                      <a:pt x="0" y="322"/>
                    </a:cubicBezTo>
                    <a:lnTo>
                      <a:pt x="0" y="4180"/>
                    </a:lnTo>
                    <a:cubicBezTo>
                      <a:pt x="0" y="4358"/>
                      <a:pt x="119" y="4501"/>
                      <a:pt x="298" y="4501"/>
                    </a:cubicBezTo>
                    <a:cubicBezTo>
                      <a:pt x="477" y="4501"/>
                      <a:pt x="596" y="4358"/>
                      <a:pt x="596" y="4180"/>
                    </a:cubicBezTo>
                    <a:lnTo>
                      <a:pt x="596" y="322"/>
                    </a:lnTo>
                    <a:cubicBezTo>
                      <a:pt x="596" y="143"/>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4564756" y="4215836"/>
                <a:ext cx="19063" cy="143964"/>
              </a:xfrm>
              <a:custGeom>
                <a:avLst/>
                <a:gdLst/>
                <a:ahLst/>
                <a:cxnLst/>
                <a:rect l="l" t="t" r="r" b="b"/>
                <a:pathLst>
                  <a:path w="596" h="4501" extrusionOk="0">
                    <a:moveTo>
                      <a:pt x="298" y="0"/>
                    </a:moveTo>
                    <a:cubicBezTo>
                      <a:pt x="119" y="0"/>
                      <a:pt x="0" y="143"/>
                      <a:pt x="0" y="322"/>
                    </a:cubicBezTo>
                    <a:lnTo>
                      <a:pt x="0" y="4179"/>
                    </a:lnTo>
                    <a:cubicBezTo>
                      <a:pt x="0" y="4358"/>
                      <a:pt x="119" y="4501"/>
                      <a:pt x="298" y="4501"/>
                    </a:cubicBezTo>
                    <a:cubicBezTo>
                      <a:pt x="477" y="4501"/>
                      <a:pt x="596" y="4358"/>
                      <a:pt x="596" y="4179"/>
                    </a:cubicBezTo>
                    <a:lnTo>
                      <a:pt x="596" y="322"/>
                    </a:lnTo>
                    <a:cubicBezTo>
                      <a:pt x="596" y="143"/>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4564756" y="3969080"/>
                <a:ext cx="19063" cy="143964"/>
              </a:xfrm>
              <a:custGeom>
                <a:avLst/>
                <a:gdLst/>
                <a:ahLst/>
                <a:cxnLst/>
                <a:rect l="l" t="t" r="r" b="b"/>
                <a:pathLst>
                  <a:path w="596" h="4501" extrusionOk="0">
                    <a:moveTo>
                      <a:pt x="298" y="0"/>
                    </a:moveTo>
                    <a:cubicBezTo>
                      <a:pt x="119" y="0"/>
                      <a:pt x="0" y="143"/>
                      <a:pt x="0" y="321"/>
                    </a:cubicBezTo>
                    <a:lnTo>
                      <a:pt x="0" y="4179"/>
                    </a:lnTo>
                    <a:cubicBezTo>
                      <a:pt x="0" y="4358"/>
                      <a:pt x="119" y="4501"/>
                      <a:pt x="298" y="4501"/>
                    </a:cubicBezTo>
                    <a:cubicBezTo>
                      <a:pt x="477" y="4501"/>
                      <a:pt x="596" y="4358"/>
                      <a:pt x="596" y="4179"/>
                    </a:cubicBezTo>
                    <a:lnTo>
                      <a:pt x="596" y="321"/>
                    </a:lnTo>
                    <a:cubicBezTo>
                      <a:pt x="596" y="143"/>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4564756" y="4956490"/>
                <a:ext cx="19063" cy="143996"/>
              </a:xfrm>
              <a:custGeom>
                <a:avLst/>
                <a:gdLst/>
                <a:ahLst/>
                <a:cxnLst/>
                <a:rect l="l" t="t" r="r" b="b"/>
                <a:pathLst>
                  <a:path w="596" h="4502" extrusionOk="0">
                    <a:moveTo>
                      <a:pt x="298" y="1"/>
                    </a:moveTo>
                    <a:cubicBezTo>
                      <a:pt x="119" y="1"/>
                      <a:pt x="0" y="144"/>
                      <a:pt x="0" y="322"/>
                    </a:cubicBezTo>
                    <a:lnTo>
                      <a:pt x="0" y="4180"/>
                    </a:lnTo>
                    <a:cubicBezTo>
                      <a:pt x="0" y="4359"/>
                      <a:pt x="119" y="4501"/>
                      <a:pt x="298" y="4501"/>
                    </a:cubicBezTo>
                    <a:cubicBezTo>
                      <a:pt x="477" y="4501"/>
                      <a:pt x="596" y="4359"/>
                      <a:pt x="596" y="4180"/>
                    </a:cubicBezTo>
                    <a:lnTo>
                      <a:pt x="596" y="322"/>
                    </a:lnTo>
                    <a:cubicBezTo>
                      <a:pt x="596" y="144"/>
                      <a:pt x="477"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7517934"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7765074"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7024389" y="2559705"/>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6777248" y="2559705"/>
                <a:ext cx="144348" cy="24021"/>
              </a:xfrm>
              <a:custGeom>
                <a:avLst/>
                <a:gdLst/>
                <a:ahLst/>
                <a:cxnLst/>
                <a:rect l="l" t="t" r="r" b="b"/>
                <a:pathLst>
                  <a:path w="4513" h="751" extrusionOk="0">
                    <a:moveTo>
                      <a:pt x="322" y="0"/>
                    </a:moveTo>
                    <a:cubicBezTo>
                      <a:pt x="155" y="0"/>
                      <a:pt x="1" y="191"/>
                      <a:pt x="1" y="369"/>
                    </a:cubicBezTo>
                    <a:cubicBezTo>
                      <a:pt x="1" y="548"/>
                      <a:pt x="155" y="750"/>
                      <a:pt x="322" y="750"/>
                    </a:cubicBezTo>
                    <a:lnTo>
                      <a:pt x="4192" y="750"/>
                    </a:lnTo>
                    <a:cubicBezTo>
                      <a:pt x="4370" y="750"/>
                      <a:pt x="4513" y="548"/>
                      <a:pt x="4513" y="369"/>
                    </a:cubicBezTo>
                    <a:cubicBezTo>
                      <a:pt x="4513" y="191"/>
                      <a:pt x="4370" y="0"/>
                      <a:pt x="4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7271145" y="2559705"/>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2" y="548"/>
                      <a:pt x="4502" y="369"/>
                    </a:cubicBezTo>
                    <a:cubicBezTo>
                      <a:pt x="4502"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8752516"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a:off x="6530492"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8505376"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a:off x="8258587" y="2559705"/>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1" y="548"/>
                      <a:pt x="4501" y="369"/>
                    </a:cubicBezTo>
                    <a:cubicBezTo>
                      <a:pt x="4501"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a:off x="8011831" y="2559705"/>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a:off x="8999272" y="2559705"/>
                <a:ext cx="143996" cy="24021"/>
              </a:xfrm>
              <a:custGeom>
                <a:avLst/>
                <a:gdLst/>
                <a:ahLst/>
                <a:cxnLst/>
                <a:rect l="l" t="t" r="r" b="b"/>
                <a:pathLst>
                  <a:path w="4502" h="751" extrusionOk="0">
                    <a:moveTo>
                      <a:pt x="322" y="0"/>
                    </a:moveTo>
                    <a:cubicBezTo>
                      <a:pt x="143" y="0"/>
                      <a:pt x="1" y="191"/>
                      <a:pt x="1" y="369"/>
                    </a:cubicBezTo>
                    <a:cubicBezTo>
                      <a:pt x="1" y="548"/>
                      <a:pt x="143"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a:off x="6036947" y="2559705"/>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1" y="548"/>
                      <a:pt x="4501" y="369"/>
                    </a:cubicBezTo>
                    <a:cubicBezTo>
                      <a:pt x="4501"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6283735"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2044929" y="2559705"/>
                <a:ext cx="144380" cy="24021"/>
              </a:xfrm>
              <a:custGeom>
                <a:avLst/>
                <a:gdLst/>
                <a:ahLst/>
                <a:cxnLst/>
                <a:rect l="l" t="t" r="r" b="b"/>
                <a:pathLst>
                  <a:path w="4514" h="751" extrusionOk="0">
                    <a:moveTo>
                      <a:pt x="334" y="0"/>
                    </a:moveTo>
                    <a:cubicBezTo>
                      <a:pt x="155" y="0"/>
                      <a:pt x="1" y="191"/>
                      <a:pt x="1" y="369"/>
                    </a:cubicBezTo>
                    <a:cubicBezTo>
                      <a:pt x="1" y="548"/>
                      <a:pt x="155" y="750"/>
                      <a:pt x="334" y="750"/>
                    </a:cubicBezTo>
                    <a:lnTo>
                      <a:pt x="4192" y="750"/>
                    </a:lnTo>
                    <a:cubicBezTo>
                      <a:pt x="4370" y="750"/>
                      <a:pt x="4513" y="548"/>
                      <a:pt x="4513" y="369"/>
                    </a:cubicBezTo>
                    <a:cubicBezTo>
                      <a:pt x="4513" y="191"/>
                      <a:pt x="4370" y="0"/>
                      <a:pt x="4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a:off x="2538825" y="2559705"/>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2" y="548"/>
                      <a:pt x="4502" y="369"/>
                    </a:cubicBezTo>
                    <a:cubicBezTo>
                      <a:pt x="4502"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2292069" y="2559705"/>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3032754"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2785614"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1798172"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a:off x="70045" y="2559705"/>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317185" y="2559705"/>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1" y="548"/>
                      <a:pt x="4501" y="369"/>
                    </a:cubicBezTo>
                    <a:cubicBezTo>
                      <a:pt x="4501"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810730"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563974"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1551416" y="2559705"/>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1304627" y="2559705"/>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1" y="548"/>
                      <a:pt x="4501" y="369"/>
                    </a:cubicBezTo>
                    <a:cubicBezTo>
                      <a:pt x="4501"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1057487" y="2559705"/>
                <a:ext cx="144380" cy="24021"/>
              </a:xfrm>
              <a:custGeom>
                <a:avLst/>
                <a:gdLst/>
                <a:ahLst/>
                <a:cxnLst/>
                <a:rect l="l" t="t" r="r" b="b"/>
                <a:pathLst>
                  <a:path w="4514" h="751" extrusionOk="0">
                    <a:moveTo>
                      <a:pt x="322" y="0"/>
                    </a:moveTo>
                    <a:cubicBezTo>
                      <a:pt x="155" y="0"/>
                      <a:pt x="1" y="191"/>
                      <a:pt x="1" y="369"/>
                    </a:cubicBezTo>
                    <a:cubicBezTo>
                      <a:pt x="1" y="548"/>
                      <a:pt x="155" y="750"/>
                      <a:pt x="322" y="750"/>
                    </a:cubicBezTo>
                    <a:lnTo>
                      <a:pt x="4192" y="750"/>
                    </a:lnTo>
                    <a:cubicBezTo>
                      <a:pt x="4358" y="750"/>
                      <a:pt x="4513" y="548"/>
                      <a:pt x="4513" y="369"/>
                    </a:cubicBezTo>
                    <a:cubicBezTo>
                      <a:pt x="4513" y="191"/>
                      <a:pt x="4358" y="0"/>
                      <a:pt x="4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 name="Google Shape;250;p20"/>
          <p:cNvGrpSpPr/>
          <p:nvPr/>
        </p:nvGrpSpPr>
        <p:grpSpPr>
          <a:xfrm>
            <a:off x="1024578" y="194438"/>
            <a:ext cx="2846175" cy="1431600"/>
            <a:chOff x="1001925" y="220125"/>
            <a:chExt cx="2846175" cy="1431600"/>
          </a:xfrm>
        </p:grpSpPr>
        <p:sp>
          <p:nvSpPr>
            <p:cNvPr id="251" name="Google Shape;251;p20"/>
            <p:cNvSpPr txBox="1"/>
            <p:nvPr/>
          </p:nvSpPr>
          <p:spPr>
            <a:xfrm>
              <a:off x="1001925" y="220125"/>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dirty="0">
                  <a:solidFill>
                    <a:schemeClr val="tx1"/>
                  </a:solidFill>
                  <a:latin typeface="Fira Sans Extra Condensed Medium"/>
                  <a:ea typeface="Fira Sans Extra Condensed Medium"/>
                  <a:cs typeface="Fira Sans Extra Condensed Medium"/>
                  <a:sym typeface="Fira Sans Extra Condensed Medium"/>
                </a:rPr>
                <a:t>Vehicle Count</a:t>
              </a:r>
              <a:endParaRPr sz="1700" b="1" dirty="0">
                <a:solidFill>
                  <a:schemeClr val="tx1"/>
                </a:solidFill>
                <a:latin typeface="Fira Sans Extra Condensed Medium"/>
                <a:ea typeface="Fira Sans Extra Condensed Medium"/>
                <a:cs typeface="Fira Sans Extra Condensed Medium"/>
                <a:sym typeface="Fira Sans Extra Condensed Medium"/>
              </a:endParaRPr>
            </a:p>
          </p:txBody>
        </p:sp>
        <p:sp>
          <p:nvSpPr>
            <p:cNvPr id="252" name="Google Shape;252;p20"/>
            <p:cNvSpPr txBox="1"/>
            <p:nvPr/>
          </p:nvSpPr>
          <p:spPr>
            <a:xfrm>
              <a:off x="1306725" y="387375"/>
              <a:ext cx="1884600" cy="72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a:solidFill>
                    <a:srgbClr val="434343"/>
                  </a:solidFill>
                  <a:latin typeface="Roboto"/>
                  <a:ea typeface="Roboto"/>
                  <a:cs typeface="Roboto"/>
                  <a:sym typeface="Roboto"/>
                </a:rPr>
                <a:t>As the sources of all the three present variables , was different, therefore, a few cities were dropped from the final data frame because they were not common in all three data set. </a:t>
              </a:r>
              <a:endParaRPr sz="1200">
                <a:solidFill>
                  <a:srgbClr val="434343"/>
                </a:solidFill>
                <a:latin typeface="Roboto"/>
                <a:ea typeface="Roboto"/>
                <a:cs typeface="Roboto"/>
                <a:sym typeface="Roboto"/>
              </a:endParaRPr>
            </a:p>
            <a:p>
              <a:pPr marL="0" lvl="0" indent="0" algn="r" rtl="0">
                <a:spcBef>
                  <a:spcPts val="1200"/>
                </a:spcBef>
                <a:spcAft>
                  <a:spcPts val="0"/>
                </a:spcAft>
                <a:buNone/>
              </a:pPr>
              <a:endParaRPr sz="1200">
                <a:solidFill>
                  <a:srgbClr val="434343"/>
                </a:solidFill>
                <a:latin typeface="Roboto"/>
                <a:ea typeface="Roboto"/>
                <a:cs typeface="Roboto"/>
                <a:sym typeface="Roboto"/>
              </a:endParaRPr>
            </a:p>
          </p:txBody>
        </p:sp>
        <p:grpSp>
          <p:nvGrpSpPr>
            <p:cNvPr id="253" name="Google Shape;253;p20"/>
            <p:cNvGrpSpPr/>
            <p:nvPr/>
          </p:nvGrpSpPr>
          <p:grpSpPr>
            <a:xfrm>
              <a:off x="3468022" y="1174478"/>
              <a:ext cx="380078" cy="469220"/>
              <a:chOff x="11652396" y="1914153"/>
              <a:chExt cx="380078" cy="469220"/>
            </a:xfrm>
          </p:grpSpPr>
          <p:sp>
            <p:nvSpPr>
              <p:cNvPr id="254" name="Google Shape;254;p20"/>
              <p:cNvSpPr/>
              <p:nvPr/>
            </p:nvSpPr>
            <p:spPr>
              <a:xfrm>
                <a:off x="11652396" y="1914153"/>
                <a:ext cx="380078" cy="469220"/>
              </a:xfrm>
              <a:custGeom>
                <a:avLst/>
                <a:gdLst/>
                <a:ahLst/>
                <a:cxnLst/>
                <a:rect l="l" t="t" r="r" b="b"/>
                <a:pathLst>
                  <a:path w="11883" h="14670" extrusionOk="0">
                    <a:moveTo>
                      <a:pt x="5942" y="1"/>
                    </a:moveTo>
                    <a:cubicBezTo>
                      <a:pt x="2667" y="1"/>
                      <a:pt x="0" y="2668"/>
                      <a:pt x="0" y="5942"/>
                    </a:cubicBezTo>
                    <a:cubicBezTo>
                      <a:pt x="0" y="10502"/>
                      <a:pt x="5942" y="14669"/>
                      <a:pt x="5942" y="14669"/>
                    </a:cubicBezTo>
                    <a:cubicBezTo>
                      <a:pt x="5942" y="14669"/>
                      <a:pt x="11883" y="10502"/>
                      <a:pt x="11883" y="5942"/>
                    </a:cubicBezTo>
                    <a:cubicBezTo>
                      <a:pt x="11883" y="2668"/>
                      <a:pt x="9228" y="1"/>
                      <a:pt x="5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1749503" y="1998439"/>
                <a:ext cx="185865" cy="185865"/>
              </a:xfrm>
              <a:custGeom>
                <a:avLst/>
                <a:gdLst/>
                <a:ahLst/>
                <a:cxnLst/>
                <a:rect l="l" t="t" r="r" b="b"/>
                <a:pathLst>
                  <a:path w="5811" h="5811" extrusionOk="0">
                    <a:moveTo>
                      <a:pt x="2906" y="0"/>
                    </a:moveTo>
                    <a:cubicBezTo>
                      <a:pt x="1298" y="0"/>
                      <a:pt x="1" y="1298"/>
                      <a:pt x="1" y="2905"/>
                    </a:cubicBezTo>
                    <a:cubicBezTo>
                      <a:pt x="1" y="4512"/>
                      <a:pt x="1298" y="5810"/>
                      <a:pt x="2906" y="5810"/>
                    </a:cubicBezTo>
                    <a:cubicBezTo>
                      <a:pt x="4513" y="5810"/>
                      <a:pt x="5811" y="4512"/>
                      <a:pt x="5811" y="2905"/>
                    </a:cubicBezTo>
                    <a:cubicBezTo>
                      <a:pt x="5811" y="1298"/>
                      <a:pt x="4513" y="0"/>
                      <a:pt x="2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6" name="Google Shape;256;p20"/>
            <p:cNvCxnSpPr>
              <a:cxnSpLocks/>
            </p:cNvCxnSpPr>
            <p:nvPr/>
          </p:nvCxnSpPr>
          <p:spPr>
            <a:xfrm rot="10800000">
              <a:off x="3143325" y="1188525"/>
              <a:ext cx="469200" cy="463200"/>
            </a:xfrm>
            <a:prstGeom prst="bentConnector3">
              <a:avLst>
                <a:gd name="adj1" fmla="val 50000"/>
              </a:avLst>
            </a:prstGeom>
            <a:noFill/>
            <a:ln w="9525" cap="flat" cmpd="sng">
              <a:solidFill>
                <a:schemeClr val="accent1"/>
              </a:solidFill>
              <a:prstDash val="solid"/>
              <a:round/>
              <a:headEnd type="oval" w="med" len="med"/>
              <a:tailEnd type="oval" w="med" len="med"/>
            </a:ln>
          </p:spPr>
        </p:cxnSp>
      </p:grpSp>
      <p:grpSp>
        <p:nvGrpSpPr>
          <p:cNvPr id="257" name="Google Shape;257;p20"/>
          <p:cNvGrpSpPr/>
          <p:nvPr/>
        </p:nvGrpSpPr>
        <p:grpSpPr>
          <a:xfrm>
            <a:off x="5295996" y="3073803"/>
            <a:ext cx="2846004" cy="1163597"/>
            <a:chOff x="5295996" y="3073803"/>
            <a:chExt cx="2846004" cy="1163597"/>
          </a:xfrm>
        </p:grpSpPr>
        <p:grpSp>
          <p:nvGrpSpPr>
            <p:cNvPr id="258" name="Google Shape;258;p20"/>
            <p:cNvGrpSpPr/>
            <p:nvPr/>
          </p:nvGrpSpPr>
          <p:grpSpPr>
            <a:xfrm>
              <a:off x="5295996" y="3073803"/>
              <a:ext cx="380078" cy="469220"/>
              <a:chOff x="11652396" y="1914153"/>
              <a:chExt cx="380078" cy="469220"/>
            </a:xfrm>
          </p:grpSpPr>
          <p:sp>
            <p:nvSpPr>
              <p:cNvPr id="259" name="Google Shape;259;p20"/>
              <p:cNvSpPr/>
              <p:nvPr/>
            </p:nvSpPr>
            <p:spPr>
              <a:xfrm>
                <a:off x="11652396" y="1914153"/>
                <a:ext cx="380078" cy="469220"/>
              </a:xfrm>
              <a:custGeom>
                <a:avLst/>
                <a:gdLst/>
                <a:ahLst/>
                <a:cxnLst/>
                <a:rect l="l" t="t" r="r" b="b"/>
                <a:pathLst>
                  <a:path w="11883" h="14670" extrusionOk="0">
                    <a:moveTo>
                      <a:pt x="5942" y="1"/>
                    </a:moveTo>
                    <a:cubicBezTo>
                      <a:pt x="2667" y="1"/>
                      <a:pt x="0" y="2668"/>
                      <a:pt x="0" y="5942"/>
                    </a:cubicBezTo>
                    <a:cubicBezTo>
                      <a:pt x="0" y="10502"/>
                      <a:pt x="5942" y="14669"/>
                      <a:pt x="5942" y="14669"/>
                    </a:cubicBezTo>
                    <a:cubicBezTo>
                      <a:pt x="5942" y="14669"/>
                      <a:pt x="11883" y="10502"/>
                      <a:pt x="11883" y="5942"/>
                    </a:cubicBezTo>
                    <a:cubicBezTo>
                      <a:pt x="11883" y="2668"/>
                      <a:pt x="9228" y="1"/>
                      <a:pt x="59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11749503" y="1998439"/>
                <a:ext cx="185865" cy="185865"/>
              </a:xfrm>
              <a:custGeom>
                <a:avLst/>
                <a:gdLst/>
                <a:ahLst/>
                <a:cxnLst/>
                <a:rect l="l" t="t" r="r" b="b"/>
                <a:pathLst>
                  <a:path w="5811" h="5811" extrusionOk="0">
                    <a:moveTo>
                      <a:pt x="2906" y="0"/>
                    </a:moveTo>
                    <a:cubicBezTo>
                      <a:pt x="1298" y="0"/>
                      <a:pt x="1" y="1298"/>
                      <a:pt x="1" y="2905"/>
                    </a:cubicBezTo>
                    <a:cubicBezTo>
                      <a:pt x="1" y="4512"/>
                      <a:pt x="1298" y="5810"/>
                      <a:pt x="2906" y="5810"/>
                    </a:cubicBezTo>
                    <a:cubicBezTo>
                      <a:pt x="4513" y="5810"/>
                      <a:pt x="5811" y="4512"/>
                      <a:pt x="5811" y="2905"/>
                    </a:cubicBezTo>
                    <a:cubicBezTo>
                      <a:pt x="5811" y="1298"/>
                      <a:pt x="4513" y="0"/>
                      <a:pt x="2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0"/>
            <p:cNvSpPr txBox="1"/>
            <p:nvPr/>
          </p:nvSpPr>
          <p:spPr>
            <a:xfrm>
              <a:off x="6257400" y="3163650"/>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chemeClr val="tx1"/>
                  </a:solidFill>
                  <a:latin typeface="Fira Sans Extra Condensed Medium"/>
                  <a:ea typeface="Fira Sans Extra Condensed Medium"/>
                  <a:cs typeface="Fira Sans Extra Condensed Medium"/>
                  <a:sym typeface="Fira Sans Extra Condensed Medium"/>
                </a:rPr>
                <a:t>         Population</a:t>
              </a:r>
              <a:endParaRPr sz="1700" b="1" dirty="0">
                <a:solidFill>
                  <a:schemeClr val="tx1"/>
                </a:solidFill>
                <a:latin typeface="Fira Sans Extra Condensed Medium"/>
                <a:ea typeface="Fira Sans Extra Condensed Medium"/>
                <a:cs typeface="Fira Sans Extra Condensed Medium"/>
                <a:sym typeface="Fira Sans Extra Condensed Medium"/>
              </a:endParaRPr>
            </a:p>
          </p:txBody>
        </p:sp>
        <p:sp>
          <p:nvSpPr>
            <p:cNvPr id="262" name="Google Shape;262;p20"/>
            <p:cNvSpPr txBox="1"/>
            <p:nvPr/>
          </p:nvSpPr>
          <p:spPr>
            <a:xfrm>
              <a:off x="6257400" y="3510500"/>
              <a:ext cx="1884600" cy="7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The expected population of 2019 was used in the state-wise analysis of factors affecting the road accidents.</a:t>
              </a:r>
              <a:endParaRPr sz="1200" dirty="0">
                <a:solidFill>
                  <a:srgbClr val="434343"/>
                </a:solidFill>
                <a:latin typeface="Roboto"/>
                <a:ea typeface="Roboto"/>
                <a:cs typeface="Roboto"/>
                <a:sym typeface="Roboto"/>
              </a:endParaRPr>
            </a:p>
          </p:txBody>
        </p:sp>
        <p:cxnSp>
          <p:nvCxnSpPr>
            <p:cNvPr id="263" name="Google Shape;263;p20"/>
            <p:cNvCxnSpPr>
              <a:cxnSpLocks/>
            </p:cNvCxnSpPr>
            <p:nvPr/>
          </p:nvCxnSpPr>
          <p:spPr>
            <a:xfrm flipV="1">
              <a:off x="5453700" y="3343954"/>
              <a:ext cx="1076792" cy="198296"/>
            </a:xfrm>
            <a:prstGeom prst="bentConnector3">
              <a:avLst>
                <a:gd name="adj1" fmla="val 50000"/>
              </a:avLst>
            </a:prstGeom>
            <a:noFill/>
            <a:ln w="9525" cap="flat" cmpd="sng">
              <a:solidFill>
                <a:schemeClr val="accent6"/>
              </a:solidFill>
              <a:prstDash val="solid"/>
              <a:round/>
              <a:headEnd type="oval" w="med" len="med"/>
              <a:tailEnd type="oval" w="med" len="med"/>
            </a:ln>
          </p:spPr>
        </p:cxnSp>
      </p:grpSp>
      <p:grpSp>
        <p:nvGrpSpPr>
          <p:cNvPr id="264" name="Google Shape;264;p20"/>
          <p:cNvGrpSpPr/>
          <p:nvPr/>
        </p:nvGrpSpPr>
        <p:grpSpPr>
          <a:xfrm>
            <a:off x="5295996" y="296325"/>
            <a:ext cx="2846004" cy="1355400"/>
            <a:chOff x="5295996" y="296325"/>
            <a:chExt cx="2846004" cy="1355400"/>
          </a:xfrm>
        </p:grpSpPr>
        <p:sp>
          <p:nvSpPr>
            <p:cNvPr id="265" name="Google Shape;265;p20"/>
            <p:cNvSpPr txBox="1"/>
            <p:nvPr/>
          </p:nvSpPr>
          <p:spPr>
            <a:xfrm>
              <a:off x="6257400" y="793191"/>
              <a:ext cx="1884600" cy="7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rgbClr val="434343"/>
                  </a:solidFill>
                  <a:latin typeface="Roboto"/>
                  <a:ea typeface="Roboto"/>
                  <a:cs typeface="Roboto"/>
                  <a:sym typeface="Roboto"/>
                </a:rPr>
                <a:t>A categorical column namely “TYPE” was added in the data set to categorize the hours into day and night</a:t>
              </a:r>
              <a:endParaRPr sz="1200" dirty="0">
                <a:solidFill>
                  <a:srgbClr val="434343"/>
                </a:solidFill>
                <a:latin typeface="Roboto"/>
                <a:ea typeface="Roboto"/>
                <a:cs typeface="Roboto"/>
                <a:sym typeface="Roboto"/>
              </a:endParaRPr>
            </a:p>
          </p:txBody>
        </p:sp>
        <p:sp>
          <p:nvSpPr>
            <p:cNvPr id="266" name="Google Shape;266;p20"/>
            <p:cNvSpPr txBox="1"/>
            <p:nvPr/>
          </p:nvSpPr>
          <p:spPr>
            <a:xfrm>
              <a:off x="6257400" y="29632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b="1" dirty="0">
                  <a:solidFill>
                    <a:schemeClr val="tx1"/>
                  </a:solidFill>
                  <a:latin typeface="Fira Sans Extra Condensed Medium"/>
                  <a:ea typeface="Fira Sans Extra Condensed Medium"/>
                  <a:cs typeface="Fira Sans Extra Condensed Medium"/>
                  <a:sym typeface="Fira Sans Extra Condensed Medium"/>
                </a:rPr>
                <a:t>Time of Occurrence</a:t>
              </a:r>
              <a:endParaRPr sz="1700" b="1" dirty="0">
                <a:solidFill>
                  <a:schemeClr val="tx1"/>
                </a:solidFill>
                <a:latin typeface="Fira Sans Extra Condensed Medium"/>
                <a:ea typeface="Fira Sans Extra Condensed Medium"/>
                <a:cs typeface="Fira Sans Extra Condensed Medium"/>
                <a:sym typeface="Fira Sans Extra Condensed Medium"/>
              </a:endParaRPr>
            </a:p>
          </p:txBody>
        </p:sp>
        <p:grpSp>
          <p:nvGrpSpPr>
            <p:cNvPr id="267" name="Google Shape;267;p20"/>
            <p:cNvGrpSpPr/>
            <p:nvPr/>
          </p:nvGrpSpPr>
          <p:grpSpPr>
            <a:xfrm>
              <a:off x="5295996" y="1174478"/>
              <a:ext cx="380078" cy="469220"/>
              <a:chOff x="11652396" y="1914153"/>
              <a:chExt cx="380078" cy="469220"/>
            </a:xfrm>
          </p:grpSpPr>
          <p:sp>
            <p:nvSpPr>
              <p:cNvPr id="268" name="Google Shape;268;p20"/>
              <p:cNvSpPr/>
              <p:nvPr/>
            </p:nvSpPr>
            <p:spPr>
              <a:xfrm>
                <a:off x="11652396" y="1914153"/>
                <a:ext cx="380078" cy="469220"/>
              </a:xfrm>
              <a:custGeom>
                <a:avLst/>
                <a:gdLst/>
                <a:ahLst/>
                <a:cxnLst/>
                <a:rect l="l" t="t" r="r" b="b"/>
                <a:pathLst>
                  <a:path w="11883" h="14670" extrusionOk="0">
                    <a:moveTo>
                      <a:pt x="5942" y="1"/>
                    </a:moveTo>
                    <a:cubicBezTo>
                      <a:pt x="2667" y="1"/>
                      <a:pt x="0" y="2668"/>
                      <a:pt x="0" y="5942"/>
                    </a:cubicBezTo>
                    <a:cubicBezTo>
                      <a:pt x="0" y="10502"/>
                      <a:pt x="5942" y="14669"/>
                      <a:pt x="5942" y="14669"/>
                    </a:cubicBezTo>
                    <a:cubicBezTo>
                      <a:pt x="5942" y="14669"/>
                      <a:pt x="11883" y="10502"/>
                      <a:pt x="11883" y="5942"/>
                    </a:cubicBezTo>
                    <a:cubicBezTo>
                      <a:pt x="11883" y="2668"/>
                      <a:pt x="9228" y="1"/>
                      <a:pt x="5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a:off x="11749503" y="1998439"/>
                <a:ext cx="185865" cy="185865"/>
              </a:xfrm>
              <a:custGeom>
                <a:avLst/>
                <a:gdLst/>
                <a:ahLst/>
                <a:cxnLst/>
                <a:rect l="l" t="t" r="r" b="b"/>
                <a:pathLst>
                  <a:path w="5811" h="5811" extrusionOk="0">
                    <a:moveTo>
                      <a:pt x="2906" y="0"/>
                    </a:moveTo>
                    <a:cubicBezTo>
                      <a:pt x="1298" y="0"/>
                      <a:pt x="1" y="1298"/>
                      <a:pt x="1" y="2905"/>
                    </a:cubicBezTo>
                    <a:cubicBezTo>
                      <a:pt x="1" y="4512"/>
                      <a:pt x="1298" y="5810"/>
                      <a:pt x="2906" y="5810"/>
                    </a:cubicBezTo>
                    <a:cubicBezTo>
                      <a:pt x="4513" y="5810"/>
                      <a:pt x="5811" y="4512"/>
                      <a:pt x="5811" y="2905"/>
                    </a:cubicBezTo>
                    <a:cubicBezTo>
                      <a:pt x="5811" y="1298"/>
                      <a:pt x="4513" y="0"/>
                      <a:pt x="2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 name="Google Shape;270;p20"/>
            <p:cNvCxnSpPr>
              <a:cxnSpLocks/>
              <a:endCxn id="265" idx="1"/>
            </p:cNvCxnSpPr>
            <p:nvPr/>
          </p:nvCxnSpPr>
          <p:spPr>
            <a:xfrm flipV="1">
              <a:off x="5455200" y="1156641"/>
              <a:ext cx="802200" cy="495084"/>
            </a:xfrm>
            <a:prstGeom prst="bentConnector3">
              <a:avLst>
                <a:gd name="adj1" fmla="val 50000"/>
              </a:avLst>
            </a:prstGeom>
            <a:noFill/>
            <a:ln w="9525" cap="flat" cmpd="sng">
              <a:solidFill>
                <a:schemeClr val="accent2"/>
              </a:solidFill>
              <a:prstDash val="solid"/>
              <a:round/>
              <a:headEnd type="oval" w="med" len="med"/>
              <a:tailEnd type="oval" w="med" len="med"/>
            </a:ln>
          </p:spPr>
        </p:cxnSp>
      </p:grpSp>
      <p:grpSp>
        <p:nvGrpSpPr>
          <p:cNvPr id="271" name="Google Shape;271;p20"/>
          <p:cNvGrpSpPr/>
          <p:nvPr/>
        </p:nvGrpSpPr>
        <p:grpSpPr>
          <a:xfrm>
            <a:off x="1154325" y="3080947"/>
            <a:ext cx="2693775" cy="1163597"/>
            <a:chOff x="1154325" y="3073803"/>
            <a:chExt cx="2693775" cy="1163597"/>
          </a:xfrm>
        </p:grpSpPr>
        <p:sp>
          <p:nvSpPr>
            <p:cNvPr id="272" name="Google Shape;272;p20"/>
            <p:cNvSpPr txBox="1"/>
            <p:nvPr/>
          </p:nvSpPr>
          <p:spPr>
            <a:xfrm>
              <a:off x="1154325" y="3163650"/>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b="1" dirty="0">
                  <a:solidFill>
                    <a:schemeClr val="tx1"/>
                  </a:solidFill>
                  <a:latin typeface="Fira Sans Extra Condensed Medium"/>
                  <a:ea typeface="Fira Sans Extra Condensed Medium"/>
                  <a:cs typeface="Fira Sans Extra Condensed Medium"/>
                  <a:sym typeface="Fira Sans Extra Condensed Medium"/>
                </a:rPr>
                <a:t>Factors Affecting</a:t>
              </a:r>
              <a:endParaRPr sz="1700" b="1" dirty="0">
                <a:solidFill>
                  <a:schemeClr val="tx1"/>
                </a:solidFill>
                <a:latin typeface="Fira Sans Extra Condensed Medium"/>
                <a:ea typeface="Fira Sans Extra Condensed Medium"/>
                <a:cs typeface="Fira Sans Extra Condensed Medium"/>
                <a:sym typeface="Fira Sans Extra Condensed Medium"/>
              </a:endParaRPr>
            </a:p>
          </p:txBody>
        </p:sp>
        <p:sp>
          <p:nvSpPr>
            <p:cNvPr id="273" name="Google Shape;273;p20"/>
            <p:cNvSpPr txBox="1"/>
            <p:nvPr/>
          </p:nvSpPr>
          <p:spPr>
            <a:xfrm>
              <a:off x="1154325" y="3510500"/>
              <a:ext cx="1884600" cy="7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rgbClr val="434343"/>
                  </a:solidFill>
                  <a:latin typeface="Roboto"/>
                  <a:ea typeface="Roboto"/>
                  <a:cs typeface="Roboto"/>
                  <a:sym typeface="Roboto"/>
                </a:rPr>
                <a:t>From the year 2020 , Jammu and Kashmir is considered as a state instead of a UT for the sake of analysis and comparison with previous year data. </a:t>
              </a:r>
              <a:endParaRPr sz="1200" dirty="0">
                <a:solidFill>
                  <a:srgbClr val="434343"/>
                </a:solidFill>
                <a:latin typeface="Roboto"/>
                <a:ea typeface="Roboto"/>
                <a:cs typeface="Roboto"/>
                <a:sym typeface="Roboto"/>
              </a:endParaRPr>
            </a:p>
          </p:txBody>
        </p:sp>
        <p:grpSp>
          <p:nvGrpSpPr>
            <p:cNvPr id="274" name="Google Shape;274;p20"/>
            <p:cNvGrpSpPr/>
            <p:nvPr/>
          </p:nvGrpSpPr>
          <p:grpSpPr>
            <a:xfrm>
              <a:off x="3468022" y="3073803"/>
              <a:ext cx="380078" cy="469220"/>
              <a:chOff x="11652396" y="1914153"/>
              <a:chExt cx="380078" cy="469220"/>
            </a:xfrm>
          </p:grpSpPr>
          <p:sp>
            <p:nvSpPr>
              <p:cNvPr id="275" name="Google Shape;275;p20"/>
              <p:cNvSpPr/>
              <p:nvPr/>
            </p:nvSpPr>
            <p:spPr>
              <a:xfrm>
                <a:off x="11652396" y="1914153"/>
                <a:ext cx="380078" cy="469220"/>
              </a:xfrm>
              <a:custGeom>
                <a:avLst/>
                <a:gdLst/>
                <a:ahLst/>
                <a:cxnLst/>
                <a:rect l="l" t="t" r="r" b="b"/>
                <a:pathLst>
                  <a:path w="11883" h="14670" extrusionOk="0">
                    <a:moveTo>
                      <a:pt x="5942" y="1"/>
                    </a:moveTo>
                    <a:cubicBezTo>
                      <a:pt x="2667" y="1"/>
                      <a:pt x="0" y="2668"/>
                      <a:pt x="0" y="5942"/>
                    </a:cubicBezTo>
                    <a:cubicBezTo>
                      <a:pt x="0" y="10502"/>
                      <a:pt x="5942" y="14669"/>
                      <a:pt x="5942" y="14669"/>
                    </a:cubicBezTo>
                    <a:cubicBezTo>
                      <a:pt x="5942" y="14669"/>
                      <a:pt x="11883" y="10502"/>
                      <a:pt x="11883" y="5942"/>
                    </a:cubicBezTo>
                    <a:cubicBezTo>
                      <a:pt x="11883" y="2668"/>
                      <a:pt x="9228" y="1"/>
                      <a:pt x="59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1749503" y="1998439"/>
                <a:ext cx="185865" cy="185865"/>
              </a:xfrm>
              <a:custGeom>
                <a:avLst/>
                <a:gdLst/>
                <a:ahLst/>
                <a:cxnLst/>
                <a:rect l="l" t="t" r="r" b="b"/>
                <a:pathLst>
                  <a:path w="5811" h="5811" extrusionOk="0">
                    <a:moveTo>
                      <a:pt x="2906" y="0"/>
                    </a:moveTo>
                    <a:cubicBezTo>
                      <a:pt x="1298" y="0"/>
                      <a:pt x="1" y="1298"/>
                      <a:pt x="1" y="2905"/>
                    </a:cubicBezTo>
                    <a:cubicBezTo>
                      <a:pt x="1" y="4512"/>
                      <a:pt x="1298" y="5810"/>
                      <a:pt x="2906" y="5810"/>
                    </a:cubicBezTo>
                    <a:cubicBezTo>
                      <a:pt x="4513" y="5810"/>
                      <a:pt x="5811" y="4512"/>
                      <a:pt x="5811" y="2905"/>
                    </a:cubicBezTo>
                    <a:cubicBezTo>
                      <a:pt x="5811" y="1298"/>
                      <a:pt x="4513" y="0"/>
                      <a:pt x="2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7" name="Google Shape;277;p20"/>
            <p:cNvCxnSpPr/>
            <p:nvPr/>
          </p:nvCxnSpPr>
          <p:spPr>
            <a:xfrm rot="10800000">
              <a:off x="2885775" y="3378450"/>
              <a:ext cx="803700" cy="163800"/>
            </a:xfrm>
            <a:prstGeom prst="bentConnector3">
              <a:avLst>
                <a:gd name="adj1" fmla="val 50000"/>
              </a:avLst>
            </a:prstGeom>
            <a:noFill/>
            <a:ln w="9525" cap="flat" cmpd="sng">
              <a:solidFill>
                <a:schemeClr val="accent5"/>
              </a:solidFill>
              <a:prstDash val="solid"/>
              <a:round/>
              <a:headEnd type="oval" w="med" len="med"/>
              <a:tailEnd type="oval" w="med" len="med"/>
            </a:ln>
          </p:spPr>
        </p:cxnSp>
      </p:grpSp>
      <p:sp>
        <p:nvSpPr>
          <p:cNvPr id="278" name="Google Shape;278;p20"/>
          <p:cNvSpPr txBox="1">
            <a:spLocks noGrp="1"/>
          </p:cNvSpPr>
          <p:nvPr>
            <p:ph type="title"/>
          </p:nvPr>
        </p:nvSpPr>
        <p:spPr>
          <a:xfrm>
            <a:off x="3557399" y="2393225"/>
            <a:ext cx="2174931" cy="29722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solidFill>
                  <a:srgbClr val="0B5394"/>
                </a:solidFill>
              </a:rPr>
              <a:t>CONSTRAINTS</a:t>
            </a:r>
            <a:endParaRPr dirty="0">
              <a:solidFill>
                <a:srgbClr val="0B5394"/>
              </a:solidFill>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585F8BE-6B7F-5039-F2AB-55B2B8A10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99" y="700087"/>
            <a:ext cx="8675201" cy="42743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B4D1D0-D3B4-865F-AACA-EAD28A196C8F}"/>
              </a:ext>
            </a:extLst>
          </p:cNvPr>
          <p:cNvSpPr txBox="1"/>
          <p:nvPr/>
        </p:nvSpPr>
        <p:spPr>
          <a:xfrm>
            <a:off x="1013071" y="107158"/>
            <a:ext cx="8002345" cy="307777"/>
          </a:xfrm>
          <a:prstGeom prst="rect">
            <a:avLst/>
          </a:prstGeom>
          <a:noFill/>
        </p:spPr>
        <p:txBody>
          <a:bodyPr wrap="square" rtlCol="0">
            <a:spAutoFit/>
          </a:bodyPr>
          <a:lstStyle/>
          <a:p>
            <a:r>
              <a:rPr lang="en-IN" b="1" dirty="0">
                <a:solidFill>
                  <a:schemeClr val="bg1"/>
                </a:solidFill>
              </a:rPr>
              <a:t>Dataset of states to </a:t>
            </a:r>
            <a:r>
              <a:rPr lang="en-IN" b="1" dirty="0" err="1">
                <a:solidFill>
                  <a:schemeClr val="bg1"/>
                </a:solidFill>
              </a:rPr>
              <a:t>analyze</a:t>
            </a:r>
            <a:r>
              <a:rPr lang="en-IN" b="1" dirty="0">
                <a:solidFill>
                  <a:schemeClr val="bg1"/>
                </a:solidFill>
              </a:rPr>
              <a:t> the number of road accidents due to different causes.</a:t>
            </a:r>
          </a:p>
        </p:txBody>
      </p:sp>
    </p:spTree>
    <p:extLst>
      <p:ext uri="{BB962C8B-B14F-4D97-AF65-F5344CB8AC3E}">
        <p14:creationId xmlns:p14="http://schemas.microsoft.com/office/powerpoint/2010/main" val="38411417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
        <p:cNvGrpSpPr/>
        <p:nvPr/>
      </p:nvGrpSpPr>
      <p:grpSpPr>
        <a:xfrm>
          <a:off x="0" y="0"/>
          <a:ext cx="0" cy="0"/>
          <a:chOff x="0" y="0"/>
          <a:chExt cx="0" cy="0"/>
        </a:xfrm>
      </p:grpSpPr>
      <p:pic>
        <p:nvPicPr>
          <p:cNvPr id="284" name="Google Shape;284;p21"/>
          <p:cNvPicPr preferRelativeResize="0"/>
          <p:nvPr/>
        </p:nvPicPr>
        <p:blipFill>
          <a:blip r:embed="rId3">
            <a:alphaModFix/>
          </a:blip>
          <a:stretch>
            <a:fillRect/>
          </a:stretch>
        </p:blipFill>
        <p:spPr>
          <a:xfrm>
            <a:off x="681834" y="235744"/>
            <a:ext cx="7897812" cy="4558475"/>
          </a:xfrm>
          <a:prstGeom prst="rect">
            <a:avLst/>
          </a:prstGeom>
          <a:noFill/>
          <a:ln>
            <a:noFill/>
          </a:ln>
        </p:spPr>
      </p:pic>
      <p:sp>
        <p:nvSpPr>
          <p:cNvPr id="2" name="Rectangle 1">
            <a:extLst>
              <a:ext uri="{FF2B5EF4-FFF2-40B4-BE49-F238E27FC236}">
                <a16:creationId xmlns:a16="http://schemas.microsoft.com/office/drawing/2014/main" id="{7D3372C6-457F-E584-A0C7-05233B409E02}"/>
              </a:ext>
            </a:extLst>
          </p:cNvPr>
          <p:cNvSpPr/>
          <p:nvPr/>
        </p:nvSpPr>
        <p:spPr>
          <a:xfrm>
            <a:off x="5511978" y="1345981"/>
            <a:ext cx="1307306" cy="2357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66A78AA6-3DAC-8130-8A18-BCFB2C0080BF}"/>
              </a:ext>
            </a:extLst>
          </p:cNvPr>
          <p:cNvSpPr/>
          <p:nvPr/>
        </p:nvSpPr>
        <p:spPr>
          <a:xfrm>
            <a:off x="5511978" y="1039411"/>
            <a:ext cx="2396153" cy="2357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FCD23511-0453-5FB4-D843-73E8F880B155}"/>
              </a:ext>
            </a:extLst>
          </p:cNvPr>
          <p:cNvSpPr txBox="1"/>
          <p:nvPr/>
        </p:nvSpPr>
        <p:spPr>
          <a:xfrm>
            <a:off x="5993607" y="3136106"/>
            <a:ext cx="2264569" cy="1169551"/>
          </a:xfrm>
          <a:prstGeom prst="rect">
            <a:avLst/>
          </a:prstGeom>
          <a:noFill/>
        </p:spPr>
        <p:txBody>
          <a:bodyPr wrap="square" rtlCol="0">
            <a:spAutoFit/>
          </a:bodyPr>
          <a:lstStyle/>
          <a:p>
            <a:pPr marL="0" lvl="0" indent="0" algn="ctr" rtl="0">
              <a:spcBef>
                <a:spcPts val="0"/>
              </a:spcBef>
              <a:spcAft>
                <a:spcPts val="0"/>
              </a:spcAft>
              <a:buNone/>
            </a:pPr>
            <a:r>
              <a:rPr lang="en-US" b="1" u="sng" dirty="0">
                <a:solidFill>
                  <a:srgbClr val="FF0000"/>
                </a:solidFill>
                <a:latin typeface="Proxima Nova"/>
                <a:ea typeface="Proxima Nova"/>
                <a:cs typeface="Proxima Nova"/>
                <a:sym typeface="Proxima Nova"/>
              </a:rPr>
              <a:t>Observations</a:t>
            </a:r>
          </a:p>
          <a:p>
            <a:pPr marL="0" lvl="0" indent="0" algn="ctr" rtl="0">
              <a:spcBef>
                <a:spcPts val="0"/>
              </a:spcBef>
              <a:spcAft>
                <a:spcPts val="0"/>
              </a:spcAft>
              <a:buNone/>
            </a:pPr>
            <a:r>
              <a:rPr lang="en-US" dirty="0">
                <a:latin typeface="Proxima Nova"/>
                <a:ea typeface="Proxima Nova"/>
                <a:cs typeface="Proxima Nova"/>
                <a:sym typeface="Proxima Nova"/>
              </a:rPr>
              <a:t>Clearly, </a:t>
            </a:r>
            <a:r>
              <a:rPr lang="en-US" dirty="0" err="1">
                <a:latin typeface="Proxima Nova"/>
                <a:ea typeface="Proxima Nova"/>
                <a:cs typeface="Proxima Nova"/>
                <a:sym typeface="Proxima Nova"/>
              </a:rPr>
              <a:t>overspeeding</a:t>
            </a:r>
            <a:r>
              <a:rPr lang="en-US" dirty="0">
                <a:latin typeface="Proxima Nova"/>
                <a:ea typeface="Proxima Nova"/>
                <a:cs typeface="Proxima Nova"/>
                <a:sym typeface="Proxima Nova"/>
              </a:rPr>
              <a:t> and careless driving contributes majorly in all states of INDIA</a:t>
            </a:r>
            <a:endParaRPr lang="en-IN"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
        <p:cNvGrpSpPr/>
        <p:nvPr/>
      </p:nvGrpSpPr>
      <p:grpSpPr>
        <a:xfrm>
          <a:off x="0" y="0"/>
          <a:ext cx="0" cy="0"/>
          <a:chOff x="0" y="0"/>
          <a:chExt cx="0" cy="0"/>
        </a:xfrm>
      </p:grpSpPr>
      <p:pic>
        <p:nvPicPr>
          <p:cNvPr id="6" name="Picture 5">
            <a:extLst>
              <a:ext uri="{FF2B5EF4-FFF2-40B4-BE49-F238E27FC236}">
                <a16:creationId xmlns:a16="http://schemas.microsoft.com/office/drawing/2014/main" id="{2C30EA60-4675-C237-8821-ACB1A2B8F283}"/>
              </a:ext>
            </a:extLst>
          </p:cNvPr>
          <p:cNvPicPr>
            <a:picLocks noChangeAspect="1"/>
          </p:cNvPicPr>
          <p:nvPr/>
        </p:nvPicPr>
        <p:blipFill>
          <a:blip r:embed="rId3"/>
          <a:stretch>
            <a:fillRect/>
          </a:stretch>
        </p:blipFill>
        <p:spPr>
          <a:xfrm>
            <a:off x="140617" y="784187"/>
            <a:ext cx="8862766" cy="3980693"/>
          </a:xfrm>
          <a:prstGeom prst="rect">
            <a:avLst/>
          </a:prstGeom>
        </p:spPr>
      </p:pic>
      <p:sp>
        <p:nvSpPr>
          <p:cNvPr id="7" name="TextBox 6">
            <a:extLst>
              <a:ext uri="{FF2B5EF4-FFF2-40B4-BE49-F238E27FC236}">
                <a16:creationId xmlns:a16="http://schemas.microsoft.com/office/drawing/2014/main" id="{6DC023AE-C36A-7DC1-E291-67B41816CBFE}"/>
              </a:ext>
            </a:extLst>
          </p:cNvPr>
          <p:cNvSpPr txBox="1"/>
          <p:nvPr/>
        </p:nvSpPr>
        <p:spPr>
          <a:xfrm>
            <a:off x="2093119" y="164306"/>
            <a:ext cx="4979189" cy="307777"/>
          </a:xfrm>
          <a:prstGeom prst="rect">
            <a:avLst/>
          </a:prstGeom>
          <a:noFill/>
        </p:spPr>
        <p:txBody>
          <a:bodyPr wrap="square" rtlCol="0">
            <a:spAutoFit/>
          </a:bodyPr>
          <a:lstStyle/>
          <a:p>
            <a:r>
              <a:rPr lang="en-IN" b="1" dirty="0">
                <a:solidFill>
                  <a:schemeClr val="bg1"/>
                </a:solidFill>
              </a:rPr>
              <a:t>Dataset for State and UT wise analysis of road accidents</a:t>
            </a:r>
          </a:p>
        </p:txBody>
      </p:sp>
    </p:spTree>
    <p:extLst>
      <p:ext uri="{BB962C8B-B14F-4D97-AF65-F5344CB8AC3E}">
        <p14:creationId xmlns:p14="http://schemas.microsoft.com/office/powerpoint/2010/main" val="1471815150"/>
      </p:ext>
    </p:extLst>
  </p:cSld>
  <p:clrMapOvr>
    <a:masterClrMapping/>
  </p:clrMapOvr>
  <p:transition spd="slow">
    <p:push dir="u"/>
  </p:transition>
</p:sld>
</file>

<file path=ppt/theme/theme1.xml><?xml version="1.0" encoding="utf-8"?>
<a:theme xmlns:a="http://schemas.openxmlformats.org/drawingml/2006/main" name="Roadmap Infographics by Slidesgo">
  <a:themeElements>
    <a:clrScheme name="Simple Light">
      <a:dk1>
        <a:srgbClr val="000000"/>
      </a:dk1>
      <a:lt1>
        <a:srgbClr val="FFFFFF"/>
      </a:lt1>
      <a:dk2>
        <a:srgbClr val="595959"/>
      </a:dk2>
      <a:lt2>
        <a:srgbClr val="EEEEEE"/>
      </a:lt2>
      <a:accent1>
        <a:srgbClr val="5EB2FC"/>
      </a:accent1>
      <a:accent2>
        <a:srgbClr val="69E781"/>
      </a:accent2>
      <a:accent3>
        <a:srgbClr val="869FB2"/>
      </a:accent3>
      <a:accent4>
        <a:srgbClr val="4949E7"/>
      </a:accent4>
      <a:accent5>
        <a:srgbClr val="FCBD24"/>
      </a:accent5>
      <a:accent6>
        <a:srgbClr val="EC3A3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4481</TotalTime>
  <Words>1074</Words>
  <Application>Microsoft Office PowerPoint</Application>
  <PresentationFormat>On-screen Show (16:9)</PresentationFormat>
  <Paragraphs>101</Paragraphs>
  <Slides>20</Slides>
  <Notes>13</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Times New Roman</vt:lpstr>
      <vt:lpstr>Wingdings</vt:lpstr>
      <vt:lpstr>Proxima Nova Semibold</vt:lpstr>
      <vt:lpstr>Fira Sans Extra Condensed SemiBold</vt:lpstr>
      <vt:lpstr>Fira Sans Extra Condensed Medium</vt:lpstr>
      <vt:lpstr>Arial</vt:lpstr>
      <vt:lpstr>Fira Sans Extra Condensed</vt:lpstr>
      <vt:lpstr>Proxima Nova</vt:lpstr>
      <vt:lpstr>Roboto</vt:lpstr>
      <vt:lpstr>Roadmap Infographics by Slidesgo</vt:lpstr>
      <vt:lpstr>Slidesgo Final Pages</vt:lpstr>
      <vt:lpstr>ROAD ACCIDENTS IN INDIA</vt:lpstr>
      <vt:lpstr>Why Road Accidents?</vt:lpstr>
      <vt:lpstr>PowerPoint Presentation</vt:lpstr>
      <vt:lpstr>Sources of Data :-</vt:lpstr>
      <vt:lpstr>Key Questions Of Interest</vt:lpstr>
      <vt:lpstr>CONSTRAINTS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SOME FINDINGS :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ACCIDENTS IN INDIA</dc:title>
  <dc:creator>HP</dc:creator>
  <cp:lastModifiedBy>SNIGDHA TANEJA</cp:lastModifiedBy>
  <cp:revision>5</cp:revision>
  <dcterms:modified xsi:type="dcterms:W3CDTF">2022-11-17T14:13:37Z</dcterms:modified>
</cp:coreProperties>
</file>